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27"/>
  </p:notesMasterIdLst>
  <p:sldIdLst>
    <p:sldId id="259" r:id="rId4"/>
    <p:sldId id="272" r:id="rId5"/>
    <p:sldId id="264" r:id="rId6"/>
    <p:sldId id="271" r:id="rId7"/>
    <p:sldId id="274" r:id="rId8"/>
    <p:sldId id="275" r:id="rId9"/>
    <p:sldId id="266" r:id="rId10"/>
    <p:sldId id="276" r:id="rId11"/>
    <p:sldId id="278" r:id="rId12"/>
    <p:sldId id="282" r:id="rId13"/>
    <p:sldId id="283" r:id="rId14"/>
    <p:sldId id="284" r:id="rId15"/>
    <p:sldId id="285" r:id="rId16"/>
    <p:sldId id="286" r:id="rId17"/>
    <p:sldId id="287" r:id="rId18"/>
    <p:sldId id="267" r:id="rId19"/>
    <p:sldId id="288" r:id="rId20"/>
    <p:sldId id="289" r:id="rId21"/>
    <p:sldId id="290" r:id="rId22"/>
    <p:sldId id="291" r:id="rId23"/>
    <p:sldId id="292" r:id="rId24"/>
    <p:sldId id="268" r:id="rId25"/>
    <p:sldId id="310" r:id="rId26"/>
    <p:sldId id="312" r:id="rId28"/>
    <p:sldId id="313" r:id="rId29"/>
    <p:sldId id="311" r:id="rId30"/>
    <p:sldId id="298" r:id="rId31"/>
    <p:sldId id="299" r:id="rId32"/>
    <p:sldId id="269" r:id="rId33"/>
    <p:sldId id="300" r:id="rId34"/>
    <p:sldId id="301" r:id="rId35"/>
    <p:sldId id="270" r:id="rId36"/>
    <p:sldId id="302" r:id="rId37"/>
    <p:sldId id="305" r:id="rId38"/>
    <p:sldId id="307" r:id="rId39"/>
    <p:sldId id="308" r:id="rId40"/>
    <p:sldId id="265" r:id="rId41"/>
  </p:sldIdLst>
  <p:sldSz cx="12192000" cy="6858000"/>
  <p:notesSz cx="6858000" cy="9144000"/>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5" Type="http://schemas.openxmlformats.org/officeDocument/2006/relationships/tags" Target="tags/tag327.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notesMaster" Target="notesMasters/notes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
</file>

<file path=ppt/media/image1.png>
</file>

<file path=ppt/media/image10.png>
</file>

<file path=ppt/media/image2.jpeg>
</file>

<file path=ppt/media/image3.jpeg>
</file>

<file path=ppt/media/image4.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png"/><Relationship Id="rId15" Type="http://schemas.openxmlformats.org/officeDocument/2006/relationships/image" Target="../media/image2.jpeg"/><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image" Target="../media/image3.jpeg"/><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image" Target="../media/image5.jpeg"/><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7" Type="http://schemas.openxmlformats.org/officeDocument/2006/relationships/tags" Target="../tags/tag93.xml"/><Relationship Id="rId16" Type="http://schemas.openxmlformats.org/officeDocument/2006/relationships/tags" Target="../tags/tag92.xml"/><Relationship Id="rId15" Type="http://schemas.openxmlformats.org/officeDocument/2006/relationships/tags" Target="../tags/tag91.xml"/><Relationship Id="rId14" Type="http://schemas.openxmlformats.org/officeDocument/2006/relationships/tags" Target="../tags/tag90.xml"/><Relationship Id="rId13" Type="http://schemas.openxmlformats.org/officeDocument/2006/relationships/tags" Target="../tags/tag89.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6" Type="http://schemas.openxmlformats.org/officeDocument/2006/relationships/tags" Target="../tags/tag108.xml"/><Relationship Id="rId15" Type="http://schemas.openxmlformats.org/officeDocument/2006/relationships/tags" Target="../tags/tag107.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9" Type="http://schemas.openxmlformats.org/officeDocument/2006/relationships/tags" Target="../tags/tag126.xml"/><Relationship Id="rId18" Type="http://schemas.openxmlformats.org/officeDocument/2006/relationships/tags" Target="../tags/tag125.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tags" Target="../tags/tag118.xml"/><Relationship Id="rId10" Type="http://schemas.openxmlformats.org/officeDocument/2006/relationships/tags" Target="../tags/tag117.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33.xml"/><Relationship Id="rId7" Type="http://schemas.openxmlformats.org/officeDocument/2006/relationships/tags" Target="../tags/tag132.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41.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0" Type="http://schemas.openxmlformats.org/officeDocument/2006/relationships/tags" Target="../tags/tag14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image" Target="../media/image5.jpeg"/><Relationship Id="rId8" Type="http://schemas.openxmlformats.org/officeDocument/2006/relationships/tags" Target="../tags/tag176.xml"/><Relationship Id="rId7" Type="http://schemas.openxmlformats.org/officeDocument/2006/relationships/tags" Target="../tags/tag175.xml"/><Relationship Id="rId6" Type="http://schemas.openxmlformats.org/officeDocument/2006/relationships/tags" Target="../tags/tag174.xml"/><Relationship Id="rId5" Type="http://schemas.openxmlformats.org/officeDocument/2006/relationships/tags" Target="../tags/tag173.xml"/><Relationship Id="rId4" Type="http://schemas.openxmlformats.org/officeDocument/2006/relationships/tags" Target="../tags/tag172.xml"/><Relationship Id="rId3" Type="http://schemas.openxmlformats.org/officeDocument/2006/relationships/tags" Target="../tags/tag171.xml"/><Relationship Id="rId2" Type="http://schemas.openxmlformats.org/officeDocument/2006/relationships/tags" Target="../tags/tag170.xml"/><Relationship Id="rId14" Type="http://schemas.openxmlformats.org/officeDocument/2006/relationships/tags" Target="../tags/tag181.xml"/><Relationship Id="rId13" Type="http://schemas.openxmlformats.org/officeDocument/2006/relationships/tags" Target="../tags/tag180.xml"/><Relationship Id="rId12" Type="http://schemas.openxmlformats.org/officeDocument/2006/relationships/tags" Target="../tags/tag179.xml"/><Relationship Id="rId11" Type="http://schemas.openxmlformats.org/officeDocument/2006/relationships/tags" Target="../tags/tag178.xml"/><Relationship Id="rId10" Type="http://schemas.openxmlformats.org/officeDocument/2006/relationships/tags" Target="../tags/tag177.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Freeform 5"/>
          <p:cNvSpPr/>
          <p:nvPr>
            <p:custDataLst>
              <p:tags r:id="rId3"/>
            </p:custDataLst>
          </p:nvPr>
        </p:nvSpPr>
        <p:spPr bwMode="auto">
          <a:xfrm>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sp>
        <p:nvSpPr>
          <p:cNvPr id="8" name="矩形 7"/>
          <p:cNvSpPr/>
          <p:nvPr>
            <p:custDataLst>
              <p:tags r:id="rId4"/>
            </p:custDataLst>
          </p:nvPr>
        </p:nvSpPr>
        <p:spPr>
          <a:xfrm>
            <a:off x="1258052" y="4704189"/>
            <a:ext cx="2621701" cy="50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rgbClr val="1BA3D7"/>
              </a:solidFill>
            </a:endParaRPr>
          </a:p>
        </p:txBody>
      </p:sp>
      <p:grpSp>
        <p:nvGrpSpPr>
          <p:cNvPr id="9" name="组合 8"/>
          <p:cNvGrpSpPr/>
          <p:nvPr>
            <p:custDataLst>
              <p:tags r:id="rId5"/>
            </p:custDataLst>
          </p:nvPr>
        </p:nvGrpSpPr>
        <p:grpSpPr>
          <a:xfrm>
            <a:off x="1291351" y="2042089"/>
            <a:ext cx="316282" cy="316282"/>
            <a:chOff x="1196101" y="2301169"/>
            <a:chExt cx="316282" cy="316282"/>
          </a:xfrm>
        </p:grpSpPr>
        <p:cxnSp>
          <p:nvCxnSpPr>
            <p:cNvPr id="10" name="直接连接符 9"/>
            <p:cNvCxnSpPr/>
            <p:nvPr>
              <p:custDataLst>
                <p:tags r:id="rId6"/>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hasCustomPrompt="1"/>
            <p:custDataLst>
              <p:tags r:id="rId8"/>
            </p:custDataLst>
          </p:nvPr>
        </p:nvSpPr>
        <p:spPr>
          <a:xfrm>
            <a:off x="1258052" y="3500015"/>
            <a:ext cx="5599345" cy="1054906"/>
          </a:xfrm>
          <a:noFill/>
        </p:spPr>
        <p:txBody>
          <a:bodyPr anchor="b">
            <a:noAutofit/>
          </a:bodyPr>
          <a:lstStyle>
            <a:lvl1pPr algn="l">
              <a:defRPr sz="5400" spc="600"/>
            </a:lvl1pPr>
          </a:lstStyle>
          <a:p>
            <a:r>
              <a:rPr lang="zh-CN" altLang="en-US" dirty="0"/>
              <a:t>编版标题</a:t>
            </a:r>
            <a:endParaRPr lang="zh-CN" altLang="en-US" dirty="0"/>
          </a:p>
        </p:txBody>
      </p:sp>
      <p:sp>
        <p:nvSpPr>
          <p:cNvPr id="3" name="副标题 2"/>
          <p:cNvSpPr>
            <a:spLocks noGrp="1"/>
          </p:cNvSpPr>
          <p:nvPr>
            <p:ph type="subTitle" idx="1" hasCustomPrompt="1"/>
            <p:custDataLst>
              <p:tags r:id="rId9"/>
            </p:custDataLst>
          </p:nvPr>
        </p:nvSpPr>
        <p:spPr>
          <a:xfrm>
            <a:off x="1258052" y="4704187"/>
            <a:ext cx="2621701" cy="504001"/>
          </a:xfrm>
        </p:spPr>
        <p:txBody>
          <a:bodyPr/>
          <a:lstStyle>
            <a:lvl1pPr marL="0" indent="0" algn="dist">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1"/>
            </p:custDataLst>
          </p:nvPr>
        </p:nvSpPr>
        <p:spPr/>
        <p:txBody>
          <a:bodyPr/>
          <a:lstStyle/>
          <a:p>
            <a:endParaRPr lang="zh-CN" altLang="en-US" dirty="0"/>
          </a:p>
        </p:txBody>
      </p:sp>
      <p:sp>
        <p:nvSpPr>
          <p:cNvPr id="18" name="灯片编号占位符 17"/>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dirty="0"/>
          </a:p>
        </p:txBody>
      </p:sp>
      <p:sp>
        <p:nvSpPr>
          <p:cNvPr id="5" name="文本占位符 4"/>
          <p:cNvSpPr>
            <a:spLocks noGrp="1"/>
          </p:cNvSpPr>
          <p:nvPr>
            <p:ph type="body" sz="quarter" idx="13" hasCustomPrompt="1"/>
            <p:custDataLst>
              <p:tags r:id="rId13"/>
            </p:custDataLst>
          </p:nvPr>
        </p:nvSpPr>
        <p:spPr>
          <a:xfrm>
            <a:off x="1257300" y="5410200"/>
            <a:ext cx="2621701" cy="503238"/>
          </a:xfrm>
        </p:spPr>
        <p:txBody>
          <a:bodyPr anchor="ctr">
            <a:normAutofit/>
          </a:bodyPr>
          <a:lstStyle>
            <a:lvl1pPr marL="0" indent="0">
              <a:buNone/>
              <a:defRPr sz="1800">
                <a:solidFill>
                  <a:schemeClr val="bg1">
                    <a:lumMod val="50000"/>
                  </a:schemeClr>
                </a:solidFill>
              </a:defRPr>
            </a:lvl1pPr>
          </a:lstStyle>
          <a:p>
            <a:pPr lvl="0"/>
            <a:r>
              <a:rPr lang="zh-CN" altLang="en-US" dirty="0"/>
              <a:t>编辑文本</a:t>
            </a:r>
            <a:endParaRPr lang="zh-CN" altLang="en-US" dirty="0"/>
          </a:p>
        </p:txBody>
      </p:sp>
      <p:pic>
        <p:nvPicPr>
          <p:cNvPr id="14" name="图片 13"/>
          <p:cNvPicPr>
            <a:picLocks noChangeAspect="1"/>
          </p:cNvPicPr>
          <p:nvPr>
            <p:custDataLst>
              <p:tags r:id="rId14"/>
            </p:custDataLst>
          </p:nvPr>
        </p:nvPicPr>
        <p:blipFill rotWithShape="1">
          <a:blip r:embed="rId15" cstate="print">
            <a:extLst>
              <a:ext uri="{28A0092B-C50C-407E-A947-70E740481C1C}">
                <a14:useLocalDpi xmlns:a14="http://schemas.microsoft.com/office/drawing/2010/main" val="0"/>
              </a:ext>
            </a:extLst>
          </a:blip>
          <a:srcRect r="-50647"/>
          <a:stretch>
            <a:fillRect/>
          </a:stretch>
        </p:blipFill>
        <p:spPr>
          <a:xfrm>
            <a:off x="4179105" y="0"/>
            <a:ext cx="3262412" cy="3262411"/>
          </a:xfrm>
          <a:custGeom>
            <a:avLst/>
            <a:gdLst>
              <a:gd name="connsiteX0" fmla="*/ 695857 w 3262412"/>
              <a:gd name="connsiteY0" fmla="*/ 0 h 3262411"/>
              <a:gd name="connsiteX1" fmla="*/ 3262412 w 3262412"/>
              <a:gd name="connsiteY1" fmla="*/ 0 h 3262411"/>
              <a:gd name="connsiteX2" fmla="*/ 0 w 3262412"/>
              <a:gd name="connsiteY2" fmla="*/ 3262411 h 3262411"/>
              <a:gd name="connsiteX3" fmla="*/ 0 w 3262412"/>
              <a:gd name="connsiteY3" fmla="*/ 695857 h 3262411"/>
            </a:gdLst>
            <a:ahLst/>
            <a:cxnLst>
              <a:cxn ang="0">
                <a:pos x="connsiteX0" y="connsiteY0"/>
              </a:cxn>
              <a:cxn ang="0">
                <a:pos x="connsiteX1" y="connsiteY1"/>
              </a:cxn>
              <a:cxn ang="0">
                <a:pos x="connsiteX2" y="connsiteY2"/>
              </a:cxn>
              <a:cxn ang="0">
                <a:pos x="connsiteX3" y="connsiteY3"/>
              </a:cxn>
            </a:cxnLst>
            <a:rect l="l" t="t" r="r" b="b"/>
            <a:pathLst>
              <a:path w="3262412" h="3262411">
                <a:moveTo>
                  <a:pt x="695857" y="0"/>
                </a:moveTo>
                <a:lnTo>
                  <a:pt x="3262412" y="0"/>
                </a:lnTo>
                <a:lnTo>
                  <a:pt x="0" y="3262411"/>
                </a:lnTo>
                <a:lnTo>
                  <a:pt x="0" y="695857"/>
                </a:lnTo>
                <a:close/>
              </a:path>
            </a:pathLst>
          </a:cu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Freeform 5"/>
          <p:cNvSpPr/>
          <p:nvPr>
            <p:custDataLst>
              <p:tags r:id="rId2"/>
            </p:custDataLst>
          </p:nvPr>
        </p:nvSpPr>
        <p:spPr bwMode="auto">
          <a:xfrm flipH="1">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grpSp>
        <p:nvGrpSpPr>
          <p:cNvPr id="7" name="组合 6"/>
          <p:cNvGrpSpPr/>
          <p:nvPr>
            <p:custDataLst>
              <p:tags r:id="rId3"/>
            </p:custDataLst>
          </p:nvPr>
        </p:nvGrpSpPr>
        <p:grpSpPr>
          <a:xfrm>
            <a:off x="8294318" y="2231042"/>
            <a:ext cx="316282" cy="316282"/>
            <a:chOff x="1196101" y="2301169"/>
            <a:chExt cx="316282" cy="316282"/>
          </a:xfrm>
        </p:grpSpPr>
        <p:cxnSp>
          <p:nvCxnSpPr>
            <p:cNvPr id="8" name="直接连接符 7"/>
            <p:cNvCxnSpPr/>
            <p:nvPr>
              <p:custDataLst>
                <p:tags r:id="rId4"/>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flipH="1">
            <a:off x="4248150" y="2"/>
            <a:ext cx="3241820" cy="3239216"/>
          </a:xfrm>
          <a:custGeom>
            <a:avLst/>
            <a:gdLst>
              <a:gd name="connsiteX0" fmla="*/ 665369 w 3173880"/>
              <a:gd name="connsiteY0" fmla="*/ 0 h 3171330"/>
              <a:gd name="connsiteX1" fmla="*/ 3173880 w 3173880"/>
              <a:gd name="connsiteY1" fmla="*/ 0 h 3171330"/>
              <a:gd name="connsiteX2" fmla="*/ 2550 w 3173880"/>
              <a:gd name="connsiteY2" fmla="*/ 3171330 h 3171330"/>
              <a:gd name="connsiteX3" fmla="*/ 0 w 3173880"/>
              <a:gd name="connsiteY3" fmla="*/ 3171330 h 3171330"/>
              <a:gd name="connsiteX4" fmla="*/ 0 w 3173880"/>
              <a:gd name="connsiteY4" fmla="*/ 665369 h 3171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880" h="3171330">
                <a:moveTo>
                  <a:pt x="665369" y="0"/>
                </a:moveTo>
                <a:lnTo>
                  <a:pt x="3173880" y="0"/>
                </a:lnTo>
                <a:lnTo>
                  <a:pt x="2550" y="3171330"/>
                </a:lnTo>
                <a:lnTo>
                  <a:pt x="0" y="3171330"/>
                </a:lnTo>
                <a:lnTo>
                  <a:pt x="0" y="665369"/>
                </a:lnTo>
                <a:close/>
              </a:path>
            </a:pathLst>
          </a:custGeom>
        </p:spPr>
      </p:pic>
      <p:sp>
        <p:nvSpPr>
          <p:cNvPr id="2" name="标题 1"/>
          <p:cNvSpPr>
            <a:spLocks noGrp="1"/>
          </p:cNvSpPr>
          <p:nvPr>
            <p:ph type="title" hasCustomPrompt="1"/>
            <p:custDataLst>
              <p:tags r:id="rId8"/>
            </p:custDataLst>
          </p:nvPr>
        </p:nvSpPr>
        <p:spPr>
          <a:xfrm>
            <a:off x="1984721" y="3440516"/>
            <a:ext cx="8222558" cy="2016125"/>
          </a:xfrm>
        </p:spPr>
        <p:txBody>
          <a:bodyPr anchor="b">
            <a:normAutofit/>
          </a:bodyPr>
          <a:lstStyle>
            <a:lvl1pPr algn="ctr">
              <a:defRPr sz="9600" spc="600"/>
            </a:lvl1pPr>
          </a:lstStyle>
          <a:p>
            <a:r>
              <a:rPr lang="zh-CN" altLang="en-US" dirty="0"/>
              <a:t>编辑标题</a:t>
            </a:r>
            <a:endParaRPr lang="zh-CN" altLang="en-US" dirty="0"/>
          </a:p>
        </p:txBody>
      </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userDrawn="1">
  <p:cSld name="标题幻灯片">
    <p:spTree>
      <p:nvGrpSpPr>
        <p:cNvPr id="1" name=""/>
        <p:cNvGrpSpPr/>
        <p:nvPr/>
      </p:nvGrpSpPr>
      <p:grpSpPr>
        <a:xfrm>
          <a:off x="0" y="0"/>
          <a:ext cx="0" cy="0"/>
          <a:chOff x="0" y="0"/>
          <a:chExt cx="0" cy="0"/>
        </a:xfrm>
      </p:grpSpPr>
      <p:sp>
        <p:nvSpPr>
          <p:cNvPr id="51" name="Freeform 15"/>
          <p:cNvSpPr/>
          <p:nvPr>
            <p:custDataLst>
              <p:tags r:id="rId2"/>
            </p:custDataLst>
          </p:nvPr>
        </p:nvSpPr>
        <p:spPr bwMode="auto">
          <a:xfrm>
            <a:off x="9202996" y="4186238"/>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2"/>
          <p:cNvSpPr/>
          <p:nvPr>
            <p:custDataLst>
              <p:tags r:id="rId3"/>
            </p:custDataLst>
          </p:nvPr>
        </p:nvSpPr>
        <p:spPr bwMode="auto">
          <a:xfrm>
            <a:off x="9224772" y="5325453"/>
            <a:ext cx="1961840" cy="1532548"/>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9" name="Freeform 13"/>
          <p:cNvSpPr/>
          <p:nvPr>
            <p:custDataLst>
              <p:tags r:id="rId4"/>
            </p:custDataLst>
          </p:nvPr>
        </p:nvSpPr>
        <p:spPr bwMode="auto">
          <a:xfrm>
            <a:off x="10721732" y="4364552"/>
            <a:ext cx="1470268" cy="1468043"/>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0" name="Freeform 14"/>
          <p:cNvSpPr/>
          <p:nvPr>
            <p:custDataLst>
              <p:tags r:id="rId5"/>
            </p:custDataLst>
          </p:nvPr>
        </p:nvSpPr>
        <p:spPr bwMode="auto">
          <a:xfrm>
            <a:off x="8924491" y="4124327"/>
            <a:ext cx="3267509" cy="2733674"/>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52" name="Freeform 16"/>
          <p:cNvSpPr/>
          <p:nvPr>
            <p:custDataLst>
              <p:tags r:id="rId6"/>
            </p:custDataLst>
          </p:nvPr>
        </p:nvSpPr>
        <p:spPr bwMode="auto">
          <a:xfrm>
            <a:off x="11068724" y="6415364"/>
            <a:ext cx="742919" cy="442637"/>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53" name="Freeform 17"/>
          <p:cNvSpPr/>
          <p:nvPr>
            <p:custDataLst>
              <p:tags r:id="rId7"/>
            </p:custDataLst>
          </p:nvPr>
        </p:nvSpPr>
        <p:spPr bwMode="auto">
          <a:xfrm>
            <a:off x="10690883" y="382587"/>
            <a:ext cx="1498600" cy="1495425"/>
          </a:xfrm>
          <a:custGeom>
            <a:avLst/>
            <a:gdLst>
              <a:gd name="T0" fmla="*/ 205 w 944"/>
              <a:gd name="T1" fmla="*/ 0 h 942"/>
              <a:gd name="T2" fmla="*/ 0 w 944"/>
              <a:gd name="T3" fmla="*/ 0 h 942"/>
              <a:gd name="T4" fmla="*/ 944 w 944"/>
              <a:gd name="T5" fmla="*/ 942 h 942"/>
              <a:gd name="T6" fmla="*/ 944 w 944"/>
              <a:gd name="T7" fmla="*/ 738 h 942"/>
              <a:gd name="T8" fmla="*/ 205 w 944"/>
              <a:gd name="T9" fmla="*/ 0 h 942"/>
            </a:gdLst>
            <a:ahLst/>
            <a:cxnLst>
              <a:cxn ang="0">
                <a:pos x="T0" y="T1"/>
              </a:cxn>
              <a:cxn ang="0">
                <a:pos x="T2" y="T3"/>
              </a:cxn>
              <a:cxn ang="0">
                <a:pos x="T4" y="T5"/>
              </a:cxn>
              <a:cxn ang="0">
                <a:pos x="T6" y="T7"/>
              </a:cxn>
              <a:cxn ang="0">
                <a:pos x="T8" y="T9"/>
              </a:cxn>
            </a:cxnLst>
            <a:rect l="0" t="0" r="r" b="b"/>
            <a:pathLst>
              <a:path w="944" h="942">
                <a:moveTo>
                  <a:pt x="205" y="0"/>
                </a:moveTo>
                <a:lnTo>
                  <a:pt x="0" y="0"/>
                </a:lnTo>
                <a:lnTo>
                  <a:pt x="944" y="942"/>
                </a:lnTo>
                <a:lnTo>
                  <a:pt x="944" y="738"/>
                </a:lnTo>
                <a:lnTo>
                  <a:pt x="205"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60" name="任意多边形: 形状 59"/>
          <p:cNvSpPr/>
          <p:nvPr>
            <p:custDataLst>
              <p:tags r:id="rId8"/>
            </p:custDataLst>
          </p:nvPr>
        </p:nvSpPr>
        <p:spPr bwMode="auto">
          <a:xfrm>
            <a:off x="-12700" y="0"/>
            <a:ext cx="7733012" cy="6858000"/>
          </a:xfrm>
          <a:custGeom>
            <a:avLst/>
            <a:gdLst>
              <a:gd name="connsiteX0" fmla="*/ 2328078 w 5626124"/>
              <a:gd name="connsiteY0" fmla="*/ 1799094 h 4989512"/>
              <a:gd name="connsiteX1" fmla="*/ 5626124 w 5626124"/>
              <a:gd name="connsiteY1" fmla="*/ 4989512 h 4989512"/>
              <a:gd name="connsiteX2" fmla="*/ 6638 w 5626124"/>
              <a:gd name="connsiteY2" fmla="*/ 4989512 h 4989512"/>
              <a:gd name="connsiteX3" fmla="*/ 6638 w 5626124"/>
              <a:gd name="connsiteY3" fmla="*/ 4043629 h 4989512"/>
              <a:gd name="connsiteX4" fmla="*/ 0 w 5626124"/>
              <a:gd name="connsiteY4" fmla="*/ 0 h 4989512"/>
              <a:gd name="connsiteX5" fmla="*/ 1096005 w 5626124"/>
              <a:gd name="connsiteY5" fmla="*/ 0 h 4989512"/>
              <a:gd name="connsiteX6" fmla="*/ 1944976 w 5626124"/>
              <a:gd name="connsiteY6" fmla="*/ 832866 h 4989512"/>
              <a:gd name="connsiteX7" fmla="*/ 0 w 5626124"/>
              <a:gd name="connsiteY7" fmla="*/ 2744084 h 498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6124" h="4989512">
                <a:moveTo>
                  <a:pt x="2328078" y="1799094"/>
                </a:moveTo>
                <a:lnTo>
                  <a:pt x="5626124" y="4989512"/>
                </a:lnTo>
                <a:lnTo>
                  <a:pt x="6638" y="4989512"/>
                </a:lnTo>
                <a:lnTo>
                  <a:pt x="6638" y="4043629"/>
                </a:lnTo>
                <a:close/>
                <a:moveTo>
                  <a:pt x="0" y="0"/>
                </a:moveTo>
                <a:lnTo>
                  <a:pt x="1096005" y="0"/>
                </a:lnTo>
                <a:lnTo>
                  <a:pt x="1944976" y="832866"/>
                </a:lnTo>
                <a:lnTo>
                  <a:pt x="0" y="2744084"/>
                </a:lnTo>
                <a:close/>
              </a:path>
            </a:pathLst>
          </a:custGeom>
          <a:blipFill>
            <a:blip r:embed="rId9"/>
            <a:stretch>
              <a:fillRect l="-56396" t="-445" r="-3094" b="-715"/>
            </a:stretch>
          </a:blipFill>
          <a:ln w="6350" cap="flat">
            <a:noFill/>
            <a:prstDash val="solid"/>
            <a:miter lim="800000"/>
          </a:ln>
        </p:spPr>
        <p:txBody>
          <a:bodyPr vert="horz" wrap="square" lIns="91440" tIns="45720" rIns="91440" bIns="45720" numCol="1" anchor="t" anchorCtr="0" compatLnSpc="1">
            <a:noAutofit/>
          </a:bodyPr>
          <a:lstStyle/>
          <a:p>
            <a:endParaRPr lang="zh-CN" altLang="en-US" dirty="0"/>
          </a:p>
        </p:txBody>
      </p:sp>
      <p:sp>
        <p:nvSpPr>
          <p:cNvPr id="9801" name="副标题 2"/>
          <p:cNvSpPr>
            <a:spLocks noGrp="1"/>
          </p:cNvSpPr>
          <p:nvPr>
            <p:ph type="subTitle" idx="1" hasCustomPrompt="1"/>
            <p:custDataLst>
              <p:tags r:id="rId10"/>
            </p:custDataLst>
          </p:nvPr>
        </p:nvSpPr>
        <p:spPr>
          <a:xfrm>
            <a:off x="5436870" y="2314575"/>
            <a:ext cx="6123940" cy="617855"/>
          </a:xfrm>
        </p:spPr>
        <p:txBody>
          <a:bodyPr lIns="90000" tIns="46800" bIns="46800" anchor="t">
            <a:normAutofit/>
          </a:bodyPr>
          <a:lstStyle>
            <a:lvl1pPr marL="0" indent="0" algn="l">
              <a:buNone/>
              <a:defRPr sz="320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en-US" dirty="0"/>
          </a:p>
        </p:txBody>
      </p:sp>
      <p:sp>
        <p:nvSpPr>
          <p:cNvPr id="9802" name="标题 1"/>
          <p:cNvSpPr>
            <a:spLocks noGrp="1"/>
          </p:cNvSpPr>
          <p:nvPr>
            <p:ph type="ctrTitle" hasCustomPrompt="1"/>
            <p:custDataLst>
              <p:tags r:id="rId11"/>
            </p:custDataLst>
          </p:nvPr>
        </p:nvSpPr>
        <p:spPr>
          <a:xfrm>
            <a:off x="5436870" y="1031875"/>
            <a:ext cx="6123940" cy="1191895"/>
          </a:xfrm>
        </p:spPr>
        <p:txBody>
          <a:bodyPr lIns="90000" tIns="46800" bIns="46800" anchor="b">
            <a:normAutofit/>
          </a:bodyPr>
          <a:lstStyle>
            <a:lvl1pPr algn="l">
              <a:defRPr sz="5400" b="1">
                <a:solidFill>
                  <a:schemeClr val="tx1">
                    <a:lumMod val="85000"/>
                    <a:lumOff val="15000"/>
                  </a:schemeClr>
                </a:solidFill>
              </a:defRPr>
            </a:lvl1pPr>
          </a:lstStyle>
          <a:p>
            <a:r>
              <a:rPr lang="zh-CN" altLang="en-US" dirty="0"/>
              <a:t>单击此处编辑标题</a:t>
            </a:r>
            <a:endParaRPr lang="zh-CN" altLang="en-US" dirty="0"/>
          </a:p>
        </p:txBody>
      </p:sp>
      <p:sp>
        <p:nvSpPr>
          <p:cNvPr id="12" name="文本占位符 13"/>
          <p:cNvSpPr>
            <a:spLocks noGrp="1"/>
          </p:cNvSpPr>
          <p:nvPr>
            <p:ph type="body" sz="quarter" idx="10" hasCustomPrompt="1"/>
            <p:custDataLst>
              <p:tags r:id="rId12"/>
            </p:custDataLst>
          </p:nvPr>
        </p:nvSpPr>
        <p:spPr>
          <a:xfrm>
            <a:off x="5436714" y="3154487"/>
            <a:ext cx="2077606" cy="486000"/>
          </a:xfrm>
        </p:spPr>
        <p:txBody>
          <a:bodyPr vert="horz" lIns="90000" tIns="46800" bIns="46800" anchor="ctr">
            <a:normAutofit/>
          </a:bodyPr>
          <a:lstStyle>
            <a:lvl1pPr marL="0" indent="0" algn="l">
              <a:buNone/>
              <a:defRPr sz="2400" b="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en-US" altLang="zh-CN" dirty="0"/>
          </a:p>
        </p:txBody>
      </p:sp>
      <p:sp>
        <p:nvSpPr>
          <p:cNvPr id="13" name="文本占位符 13"/>
          <p:cNvSpPr>
            <a:spLocks noGrp="1"/>
          </p:cNvSpPr>
          <p:nvPr>
            <p:ph type="body" sz="quarter" idx="11" hasCustomPrompt="1"/>
            <p:custDataLst>
              <p:tags r:id="rId13"/>
            </p:custDataLst>
          </p:nvPr>
        </p:nvSpPr>
        <p:spPr>
          <a:xfrm>
            <a:off x="5436714" y="3718393"/>
            <a:ext cx="2077606" cy="486000"/>
          </a:xfrm>
        </p:spPr>
        <p:txBody>
          <a:bodyPr vert="horz" lIns="90000" tIns="46800" bIns="46800" anchor="ctr">
            <a:normAutofit/>
          </a:bodyPr>
          <a:lstStyle>
            <a:lvl1pPr marL="0" indent="0" algn="l">
              <a:buNone/>
              <a:defRPr sz="2400" b="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2" name="日期占位符 1"/>
          <p:cNvSpPr>
            <a:spLocks noGrp="1"/>
          </p:cNvSpPr>
          <p:nvPr>
            <p:ph type="dt" sz="half" idx="12"/>
            <p:custDataLst>
              <p:tags r:id="rId14"/>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3"/>
            <p:custDataLst>
              <p:tags r:id="rId15"/>
            </p:custDataLst>
          </p:nvPr>
        </p:nvSpPr>
        <p:spPr/>
        <p:txBody>
          <a:bodyPr/>
          <a:lstStyle/>
          <a:p>
            <a:endParaRPr lang="zh-CN" altLang="en-US" dirty="0"/>
          </a:p>
        </p:txBody>
      </p:sp>
      <p:sp>
        <p:nvSpPr>
          <p:cNvPr id="4" name="灯片编号占位符 3"/>
          <p:cNvSpPr>
            <a:spLocks noGrp="1"/>
          </p:cNvSpPr>
          <p:nvPr>
            <p:ph type="sldNum" sz="quarter" idx="14"/>
            <p:custDataLst>
              <p:tags r:id="rId16"/>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27" name="组合 26"/>
          <p:cNvGrpSpPr/>
          <p:nvPr>
            <p:custDataLst>
              <p:tags r:id="rId2"/>
            </p:custDataLst>
          </p:nvPr>
        </p:nvGrpSpPr>
        <p:grpSpPr>
          <a:xfrm>
            <a:off x="0" y="72698"/>
            <a:ext cx="571654" cy="1275670"/>
            <a:chOff x="0" y="145268"/>
            <a:chExt cx="599114" cy="1336948"/>
          </a:xfrm>
        </p:grpSpPr>
        <p:sp>
          <p:nvSpPr>
            <p:cNvPr id="25" name="等腰三角形 24"/>
            <p:cNvSpPr/>
            <p:nvPr>
              <p:custDataLst>
                <p:tags r:id="rId3"/>
              </p:custDataLst>
            </p:nvPr>
          </p:nvSpPr>
          <p:spPr>
            <a:xfrm rot="5400000">
              <a:off x="-201124" y="346392"/>
              <a:ext cx="1001361" cy="59911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custDataLst>
                <p:tags r:id="rId4"/>
              </p:custDataLst>
            </p:nvPr>
          </p:nvSpPr>
          <p:spPr>
            <a:xfrm rot="5400000">
              <a:off x="-201124" y="681979"/>
              <a:ext cx="1001361" cy="59911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custDataLst>
              <p:tags r:id="rId5"/>
            </p:custDataLst>
          </p:nvPr>
        </p:nvGrpSpPr>
        <p:grpSpPr>
          <a:xfrm rot="5400000" flipV="1">
            <a:off x="10691032" y="5357032"/>
            <a:ext cx="1477939" cy="1523998"/>
            <a:chOff x="9186862" y="4140805"/>
            <a:chExt cx="2332038" cy="1951037"/>
          </a:xfrm>
        </p:grpSpPr>
        <p:sp>
          <p:nvSpPr>
            <p:cNvPr id="13" name="Freeform 12"/>
            <p:cNvSpPr/>
            <p:nvPr>
              <p:custDataLst>
                <p:tags r:id="rId6"/>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4" name="Freeform 13"/>
            <p:cNvSpPr/>
            <p:nvPr>
              <p:custDataLst>
                <p:tags r:id="rId7"/>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5" name="Freeform 14"/>
            <p:cNvSpPr/>
            <p:nvPr>
              <p:custDataLst>
                <p:tags r:id="rId8"/>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16" name="Freeform 15"/>
            <p:cNvSpPr/>
            <p:nvPr>
              <p:custDataLst>
                <p:tags r:id="rId9"/>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custDataLst>
                <p:tags r:id="rId10"/>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 name="标题 1"/>
          <p:cNvSpPr>
            <a:spLocks noGrp="1"/>
          </p:cNvSpPr>
          <p:nvPr>
            <p:ph type="title"/>
            <p:custDataLst>
              <p:tags r:id="rId11"/>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idx="1"/>
            <p:custDataLst>
              <p:tags r:id="rId12"/>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4"/>
            </p:custDataLst>
          </p:nvPr>
        </p:nvSpPr>
        <p:spPr/>
        <p:txBody>
          <a:bodyPr/>
          <a:lstStyle/>
          <a:p>
            <a:endParaRPr lang="zh-CN" altLang="en-US"/>
          </a:p>
        </p:txBody>
      </p:sp>
      <p:sp>
        <p:nvSpPr>
          <p:cNvPr id="6" name="灯片编号占位符 5"/>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
        <p:nvSpPr>
          <p:cNvPr id="7" name="KSO_TEMPLATE" hidden="1"/>
          <p:cNvSpPr/>
          <p:nvPr>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grpSp>
        <p:nvGrpSpPr>
          <p:cNvPr id="34" name="组合 33"/>
          <p:cNvGrpSpPr/>
          <p:nvPr>
            <p:custDataLst>
              <p:tags r:id="rId2"/>
            </p:custDataLst>
          </p:nvPr>
        </p:nvGrpSpPr>
        <p:grpSpPr>
          <a:xfrm rot="16200000">
            <a:off x="9383044" y="-78821"/>
            <a:ext cx="2765858" cy="2852055"/>
            <a:chOff x="9186862" y="4140805"/>
            <a:chExt cx="2332038" cy="1951037"/>
          </a:xfrm>
        </p:grpSpPr>
        <p:sp>
          <p:nvSpPr>
            <p:cNvPr id="26" name="Freeform 12"/>
            <p:cNvSpPr/>
            <p:nvPr>
              <p:custDataLst>
                <p:tags r:id="rId3"/>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27" name="Freeform 13"/>
            <p:cNvSpPr/>
            <p:nvPr>
              <p:custDataLst>
                <p:tags r:id="rId4"/>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8" name="Freeform 14"/>
            <p:cNvSpPr/>
            <p:nvPr>
              <p:custDataLst>
                <p:tags r:id="rId5"/>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29" name="Freeform 15"/>
            <p:cNvSpPr/>
            <p:nvPr>
              <p:custDataLst>
                <p:tags r:id="rId6"/>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6"/>
            <p:cNvSpPr/>
            <p:nvPr>
              <p:custDataLst>
                <p:tags r:id="rId7"/>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35" name="组合 34"/>
          <p:cNvGrpSpPr/>
          <p:nvPr>
            <p:custDataLst>
              <p:tags r:id="rId8"/>
            </p:custDataLst>
          </p:nvPr>
        </p:nvGrpSpPr>
        <p:grpSpPr>
          <a:xfrm flipH="1">
            <a:off x="-1" y="4625314"/>
            <a:ext cx="2782390" cy="2232686"/>
            <a:chOff x="9186862" y="4140805"/>
            <a:chExt cx="2332038" cy="1951037"/>
          </a:xfrm>
        </p:grpSpPr>
        <p:sp>
          <p:nvSpPr>
            <p:cNvPr id="36" name="Freeform 12"/>
            <p:cNvSpPr/>
            <p:nvPr>
              <p:custDataLst>
                <p:tags r:id="rId9"/>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37" name="Freeform 13"/>
            <p:cNvSpPr/>
            <p:nvPr>
              <p:custDataLst>
                <p:tags r:id="rId10"/>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8" name="Freeform 14"/>
            <p:cNvSpPr/>
            <p:nvPr>
              <p:custDataLst>
                <p:tags r:id="rId11"/>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39" name="Freeform 15"/>
            <p:cNvSpPr/>
            <p:nvPr>
              <p:custDataLst>
                <p:tags r:id="rId12"/>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16"/>
            <p:cNvSpPr/>
            <p:nvPr>
              <p:custDataLst>
                <p:tags r:id="rId13"/>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0" name="标题 1"/>
          <p:cNvSpPr>
            <a:spLocks noGrp="1"/>
          </p:cNvSpPr>
          <p:nvPr>
            <p:ph type="title" hasCustomPrompt="1"/>
            <p:custDataLst>
              <p:tags r:id="rId14"/>
            </p:custDataLst>
          </p:nvPr>
        </p:nvSpPr>
        <p:spPr>
          <a:xfrm>
            <a:off x="3072606" y="2448780"/>
            <a:ext cx="5916158" cy="1015623"/>
          </a:xfrm>
        </p:spPr>
        <p:txBody>
          <a:bodyPr anchor="b">
            <a:normAutofit/>
          </a:bodyPr>
          <a:lstStyle>
            <a:lvl1pPr algn="ctr">
              <a:defRPr sz="5400" b="1">
                <a:solidFill>
                  <a:schemeClr val="tx1">
                    <a:lumMod val="85000"/>
                    <a:lumOff val="15000"/>
                  </a:schemeClr>
                </a:solidFill>
              </a:defRPr>
            </a:lvl1pPr>
          </a:lstStyle>
          <a:p>
            <a:r>
              <a:rPr lang="zh-CN" altLang="en-US" dirty="0"/>
              <a:t>单击此处编辑标题</a:t>
            </a:r>
            <a:endParaRPr lang="zh-CN" altLang="en-US" dirty="0"/>
          </a:p>
        </p:txBody>
      </p:sp>
      <p:sp>
        <p:nvSpPr>
          <p:cNvPr id="21" name="文本占位符 2"/>
          <p:cNvSpPr>
            <a:spLocks noGrp="1"/>
          </p:cNvSpPr>
          <p:nvPr>
            <p:ph type="body" idx="1" hasCustomPrompt="1"/>
            <p:custDataLst>
              <p:tags r:id="rId15"/>
            </p:custDataLst>
          </p:nvPr>
        </p:nvSpPr>
        <p:spPr>
          <a:xfrm>
            <a:off x="3072606" y="3559532"/>
            <a:ext cx="5916158" cy="1015623"/>
          </a:xfrm>
        </p:spPr>
        <p:txBody>
          <a:bodyPr lIns="0" tIns="0" anchor="t">
            <a:normAutofit/>
          </a:bodyPr>
          <a:lstStyle>
            <a:lvl1pPr marL="0" indent="0" algn="ctr">
              <a:lnSpc>
                <a:spcPct val="100000"/>
              </a:lnSpc>
              <a:buNone/>
              <a:defRPr sz="260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en-US" dirty="0"/>
          </a:p>
        </p:txBody>
      </p:sp>
      <p:sp>
        <p:nvSpPr>
          <p:cNvPr id="2" name="日期占位符 1"/>
          <p:cNvSpPr>
            <a:spLocks noGrp="1"/>
          </p:cNvSpPr>
          <p:nvPr>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7"/>
            </p:custDataLst>
          </p:nvPr>
        </p:nvSpPr>
        <p:spPr/>
        <p:txBody>
          <a:bodyPr/>
          <a:lstStyle/>
          <a:p>
            <a:endParaRPr lang="zh-CN" altLang="en-US" dirty="0"/>
          </a:p>
        </p:txBody>
      </p:sp>
      <p:sp>
        <p:nvSpPr>
          <p:cNvPr id="4" name="灯片编号占位符 3"/>
          <p:cNvSpPr>
            <a:spLocks noGrp="1"/>
          </p:cNvSpPr>
          <p:nvPr>
            <p:ph type="sldNum" sz="quarter" idx="12"/>
            <p:custDataLst>
              <p:tags r:id="rId18"/>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solidFill>
                  <a:schemeClr val="tx1">
                    <a:lumMod val="85000"/>
                    <a:lumOff val="15000"/>
                  </a:schemeClr>
                </a:solidFill>
                <a:latin typeface="微软雅黑" panose="020B0503020204020204" charset="-122"/>
                <a:ea typeface="微软雅黑" panose="020B0503020204020204" charset="-122"/>
              </a:defRPr>
            </a:lvl1pPr>
            <a:lvl2pPr>
              <a:defRPr sz="1600">
                <a:solidFill>
                  <a:schemeClr val="tx1">
                    <a:lumMod val="85000"/>
                    <a:lumOff val="15000"/>
                  </a:schemeClr>
                </a:solidFill>
                <a:latin typeface="微软雅黑" panose="020B0503020204020204" charset="-122"/>
                <a:ea typeface="微软雅黑" panose="020B0503020204020204" charset="-122"/>
              </a:defRPr>
            </a:lvl2pPr>
            <a:lvl3pPr>
              <a:defRPr sz="1600">
                <a:solidFill>
                  <a:schemeClr val="tx1">
                    <a:lumMod val="85000"/>
                    <a:lumOff val="15000"/>
                  </a:schemeClr>
                </a:solidFill>
                <a:latin typeface="微软雅黑" panose="020B0503020204020204" charset="-122"/>
                <a:ea typeface="微软雅黑" panose="020B0503020204020204" charset="-122"/>
              </a:defRPr>
            </a:lvl3pPr>
            <a:lvl4pPr>
              <a:defRPr sz="1600">
                <a:solidFill>
                  <a:schemeClr val="tx1">
                    <a:lumMod val="85000"/>
                    <a:lumOff val="15000"/>
                  </a:schemeClr>
                </a:solidFill>
                <a:latin typeface="微软雅黑" panose="020B0503020204020204" charset="-122"/>
                <a:ea typeface="微软雅黑" panose="020B0503020204020204" charset="-122"/>
              </a:defRPr>
            </a:lvl4pPr>
            <a:lvl5pPr>
              <a:defRPr sz="1600">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
        <p:nvSpPr>
          <p:cNvPr id="8" name="KSO_TEMPLATE" hidden="1"/>
          <p:cNvSpPr/>
          <p:nvPr>
            <p:custDataLst>
              <p:tags r:id="rId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
        <p:nvSpPr>
          <p:cNvPr id="10" name="KSO_TEMPLATE" hidden="1"/>
          <p:cNvSpPr/>
          <p:nvPr>
            <p:custDataLst>
              <p:tags r:id="rId1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
        <p:nvSpPr>
          <p:cNvPr id="6"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5" name="KSO_TEMPLATE" hidden="1"/>
          <p:cNvSpPr/>
          <p:nvPr>
            <p:custDataLst>
              <p:tags r:id="rId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
        <p:nvSpPr>
          <p:cNvPr id="8" name="KSO_TEMPLATE" hidden="1"/>
          <p:cNvSpPr/>
          <p:nvPr>
            <p:custDataLst>
              <p:tags r:id="rId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平行四边形 6"/>
          <p:cNvSpPr/>
          <p:nvPr>
            <p:custDataLst>
              <p:tags r:id="rId2"/>
            </p:custDataLst>
          </p:nvPr>
        </p:nvSpPr>
        <p:spPr>
          <a:xfrm>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custDataLst>
              <p:tags r:id="rId3"/>
            </p:custDataLst>
          </p:nvPr>
        </p:nvSpPr>
        <p:spPr>
          <a:xfrm flipH="1">
            <a:off x="0" y="0"/>
            <a:ext cx="1219200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23888" y="406800"/>
            <a:ext cx="10944225" cy="863601"/>
          </a:xfrm>
        </p:spPr>
        <p:txBody>
          <a:bodyPr>
            <a:normAutofit/>
          </a:bodyPr>
          <a:lstStyle>
            <a:lvl1pPr>
              <a:defRPr sz="2800"/>
            </a:lvl1pPr>
          </a:lstStyle>
          <a:p>
            <a:r>
              <a:rPr lang="zh-CN" altLang="en-US" dirty="0"/>
              <a:t>单击此处编辑母版标题样式</a:t>
            </a:r>
            <a:endParaRPr lang="zh-CN" altLang="en-US" dirty="0"/>
          </a:p>
        </p:txBody>
      </p:sp>
      <p:sp>
        <p:nvSpPr>
          <p:cNvPr id="3" name="内容占位符 2"/>
          <p:cNvSpPr>
            <a:spLocks noGrp="1"/>
          </p:cNvSpPr>
          <p:nvPr>
            <p:ph idx="1"/>
            <p:custDataLst>
              <p:tags r:id="rId5"/>
            </p:custDataLst>
          </p:nvPr>
        </p:nvSpPr>
        <p:spPr>
          <a:xfrm>
            <a:off x="623888" y="1412875"/>
            <a:ext cx="10944224" cy="489585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1pPr>
            <a:lvl2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2pPr>
            <a:lvl3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3pPr>
            <a:lvl4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4pPr>
            <a:lvl5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7" name="KSO_TEMPLATE" hidden="1"/>
          <p:cNvSpPr/>
          <p:nvPr>
            <p:custDataLst>
              <p:tags r:id="rId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latin typeface="微软雅黑" panose="020B0503020204020204" charset="-122"/>
                <a:ea typeface="微软雅黑" panose="020B0503020204020204" charset="-122"/>
              </a:defRPr>
            </a:lvl1pPr>
            <a:lvl2pPr>
              <a:defRPr>
                <a:solidFill>
                  <a:schemeClr val="tx1">
                    <a:lumMod val="85000"/>
                    <a:lumOff val="15000"/>
                  </a:schemeClr>
                </a:solidFill>
                <a:latin typeface="微软雅黑" panose="020B0503020204020204" charset="-122"/>
                <a:ea typeface="微软雅黑" panose="020B0503020204020204" charset="-122"/>
              </a:defRPr>
            </a:lvl2pPr>
            <a:lvl3pPr>
              <a:defRPr>
                <a:solidFill>
                  <a:schemeClr val="tx1">
                    <a:lumMod val="85000"/>
                    <a:lumOff val="15000"/>
                  </a:schemeClr>
                </a:solidFill>
                <a:latin typeface="微软雅黑" panose="020B0503020204020204" charset="-122"/>
                <a:ea typeface="微软雅黑" panose="020B0503020204020204" charset="-122"/>
              </a:defRPr>
            </a:lvl3pPr>
            <a:lvl4pPr>
              <a:defRPr>
                <a:solidFill>
                  <a:schemeClr val="tx1">
                    <a:lumMod val="85000"/>
                    <a:lumOff val="15000"/>
                  </a:schemeClr>
                </a:solidFill>
                <a:latin typeface="微软雅黑" panose="020B0503020204020204" charset="-122"/>
                <a:ea typeface="微软雅黑" panose="020B0503020204020204" charset="-122"/>
              </a:defRPr>
            </a:lvl4pPr>
            <a:lvl5pPr>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grpSp>
        <p:nvGrpSpPr>
          <p:cNvPr id="12" name="组合 11"/>
          <p:cNvGrpSpPr/>
          <p:nvPr>
            <p:custDataLst>
              <p:tags r:id="rId2"/>
            </p:custDataLst>
          </p:nvPr>
        </p:nvGrpSpPr>
        <p:grpSpPr>
          <a:xfrm flipH="1">
            <a:off x="0" y="4124327"/>
            <a:ext cx="3267509" cy="2733674"/>
            <a:chOff x="8536534" y="3038475"/>
            <a:chExt cx="2332038" cy="1951037"/>
          </a:xfrm>
        </p:grpSpPr>
        <p:sp>
          <p:nvSpPr>
            <p:cNvPr id="14" name="Freeform 12"/>
            <p:cNvSpPr/>
            <p:nvPr>
              <p:custDataLst>
                <p:tags r:id="rId3"/>
              </p:custDataLst>
            </p:nvPr>
          </p:nvSpPr>
          <p:spPr bwMode="auto">
            <a:xfrm>
              <a:off x="8750846" y="389572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6" name="Freeform 13"/>
            <p:cNvSpPr/>
            <p:nvPr>
              <p:custDataLst>
                <p:tags r:id="rId4"/>
              </p:custDataLst>
            </p:nvPr>
          </p:nvSpPr>
          <p:spPr bwMode="auto">
            <a:xfrm>
              <a:off x="9819234" y="320992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7" name="Freeform 14"/>
            <p:cNvSpPr/>
            <p:nvPr>
              <p:custDataLst>
                <p:tags r:id="rId5"/>
              </p:custDataLst>
            </p:nvPr>
          </p:nvSpPr>
          <p:spPr bwMode="auto">
            <a:xfrm>
              <a:off x="8536534" y="303847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24" name="Freeform 16"/>
            <p:cNvSpPr/>
            <p:nvPr>
              <p:custDataLst>
                <p:tags r:id="rId6"/>
              </p:custDataLst>
            </p:nvPr>
          </p:nvSpPr>
          <p:spPr bwMode="auto">
            <a:xfrm>
              <a:off x="10066884" y="467360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grpSp>
      <p:sp>
        <p:nvSpPr>
          <p:cNvPr id="25" name="Freeform 17"/>
          <p:cNvSpPr/>
          <p:nvPr>
            <p:custDataLst>
              <p:tags r:id="rId7"/>
            </p:custDataLst>
          </p:nvPr>
        </p:nvSpPr>
        <p:spPr bwMode="auto">
          <a:xfrm flipH="1">
            <a:off x="-10183" y="382587"/>
            <a:ext cx="1498600" cy="1495425"/>
          </a:xfrm>
          <a:custGeom>
            <a:avLst/>
            <a:gdLst>
              <a:gd name="T0" fmla="*/ 205 w 944"/>
              <a:gd name="T1" fmla="*/ 0 h 942"/>
              <a:gd name="T2" fmla="*/ 0 w 944"/>
              <a:gd name="T3" fmla="*/ 0 h 942"/>
              <a:gd name="T4" fmla="*/ 944 w 944"/>
              <a:gd name="T5" fmla="*/ 942 h 942"/>
              <a:gd name="T6" fmla="*/ 944 w 944"/>
              <a:gd name="T7" fmla="*/ 738 h 942"/>
              <a:gd name="T8" fmla="*/ 205 w 944"/>
              <a:gd name="T9" fmla="*/ 0 h 942"/>
            </a:gdLst>
            <a:ahLst/>
            <a:cxnLst>
              <a:cxn ang="0">
                <a:pos x="T0" y="T1"/>
              </a:cxn>
              <a:cxn ang="0">
                <a:pos x="T2" y="T3"/>
              </a:cxn>
              <a:cxn ang="0">
                <a:pos x="T4" y="T5"/>
              </a:cxn>
              <a:cxn ang="0">
                <a:pos x="T6" y="T7"/>
              </a:cxn>
              <a:cxn ang="0">
                <a:pos x="T8" y="T9"/>
              </a:cxn>
            </a:cxnLst>
            <a:rect l="0" t="0" r="r" b="b"/>
            <a:pathLst>
              <a:path w="944" h="942">
                <a:moveTo>
                  <a:pt x="205" y="0"/>
                </a:moveTo>
                <a:lnTo>
                  <a:pt x="0" y="0"/>
                </a:lnTo>
                <a:lnTo>
                  <a:pt x="944" y="942"/>
                </a:lnTo>
                <a:lnTo>
                  <a:pt x="944" y="738"/>
                </a:lnTo>
                <a:lnTo>
                  <a:pt x="205"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6" name="任意多边形: 形状 25"/>
          <p:cNvSpPr/>
          <p:nvPr>
            <p:custDataLst>
              <p:tags r:id="rId8"/>
            </p:custDataLst>
          </p:nvPr>
        </p:nvSpPr>
        <p:spPr bwMode="auto">
          <a:xfrm flipH="1">
            <a:off x="4471688" y="0"/>
            <a:ext cx="7733012" cy="6858000"/>
          </a:xfrm>
          <a:custGeom>
            <a:avLst/>
            <a:gdLst>
              <a:gd name="connsiteX0" fmla="*/ 2328078 w 5626124"/>
              <a:gd name="connsiteY0" fmla="*/ 1799094 h 4989512"/>
              <a:gd name="connsiteX1" fmla="*/ 5626124 w 5626124"/>
              <a:gd name="connsiteY1" fmla="*/ 4989512 h 4989512"/>
              <a:gd name="connsiteX2" fmla="*/ 6638 w 5626124"/>
              <a:gd name="connsiteY2" fmla="*/ 4989512 h 4989512"/>
              <a:gd name="connsiteX3" fmla="*/ 6638 w 5626124"/>
              <a:gd name="connsiteY3" fmla="*/ 4043629 h 4989512"/>
              <a:gd name="connsiteX4" fmla="*/ 0 w 5626124"/>
              <a:gd name="connsiteY4" fmla="*/ 0 h 4989512"/>
              <a:gd name="connsiteX5" fmla="*/ 1096005 w 5626124"/>
              <a:gd name="connsiteY5" fmla="*/ 0 h 4989512"/>
              <a:gd name="connsiteX6" fmla="*/ 1944976 w 5626124"/>
              <a:gd name="connsiteY6" fmla="*/ 832866 h 4989512"/>
              <a:gd name="connsiteX7" fmla="*/ 0 w 5626124"/>
              <a:gd name="connsiteY7" fmla="*/ 2744084 h 498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6124" h="4989512">
                <a:moveTo>
                  <a:pt x="2328078" y="1799094"/>
                </a:moveTo>
                <a:lnTo>
                  <a:pt x="5626124" y="4989512"/>
                </a:lnTo>
                <a:lnTo>
                  <a:pt x="6638" y="4989512"/>
                </a:lnTo>
                <a:lnTo>
                  <a:pt x="6638" y="4043629"/>
                </a:lnTo>
                <a:close/>
                <a:moveTo>
                  <a:pt x="0" y="0"/>
                </a:moveTo>
                <a:lnTo>
                  <a:pt x="1096005" y="0"/>
                </a:lnTo>
                <a:lnTo>
                  <a:pt x="1944976" y="832866"/>
                </a:lnTo>
                <a:lnTo>
                  <a:pt x="0" y="2744084"/>
                </a:lnTo>
                <a:close/>
              </a:path>
            </a:pathLst>
          </a:custGeom>
          <a:blipFill>
            <a:blip r:embed="rId9"/>
            <a:stretch>
              <a:fillRect l="-56396" t="-445" r="-3094" b="-715"/>
            </a:stretch>
          </a:blipFill>
          <a:ln w="6350" cap="flat">
            <a:noFill/>
            <a:prstDash val="solid"/>
            <a:miter lim="800000"/>
          </a:ln>
        </p:spPr>
        <p:txBody>
          <a:bodyPr vert="horz" wrap="square" lIns="91440" tIns="45720" rIns="91440" bIns="45720" numCol="1" anchor="t" anchorCtr="0" compatLnSpc="1">
            <a:noAutofit/>
          </a:bodyPr>
          <a:lstStyle/>
          <a:p>
            <a:endParaRPr lang="zh-CN" altLang="en-US" dirty="0"/>
          </a:p>
        </p:txBody>
      </p:sp>
      <p:sp>
        <p:nvSpPr>
          <p:cNvPr id="13" name="标题 1"/>
          <p:cNvSpPr>
            <a:spLocks noGrp="1"/>
          </p:cNvSpPr>
          <p:nvPr>
            <p:ph type="ctrTitle" hasCustomPrompt="1"/>
            <p:custDataLst>
              <p:tags r:id="rId10"/>
            </p:custDataLst>
          </p:nvPr>
        </p:nvSpPr>
        <p:spPr>
          <a:xfrm>
            <a:off x="1873765" y="1917863"/>
            <a:ext cx="5426075" cy="1621509"/>
          </a:xfrm>
        </p:spPr>
        <p:txBody>
          <a:bodyPr lIns="90000" tIns="46800" bIns="46800" anchor="b">
            <a:normAutofit/>
          </a:bodyPr>
          <a:lstStyle>
            <a:lvl1pPr marL="0" indent="0" algn="ctr">
              <a:buFont typeface="Arial" panose="020B0604020202020204" pitchFamily="34" charset="0"/>
              <a:buNone/>
              <a:defRPr sz="8800" b="1">
                <a:solidFill>
                  <a:schemeClr val="tx1"/>
                </a:solidFill>
              </a:defRPr>
            </a:lvl1pPr>
          </a:lstStyle>
          <a:p>
            <a:r>
              <a:rPr lang="zh-CN" altLang="en-US" dirty="0"/>
              <a:t>编辑标题</a:t>
            </a:r>
            <a:endParaRPr lang="zh-CN" altLang="en-US" dirty="0"/>
          </a:p>
        </p:txBody>
      </p:sp>
      <p:sp>
        <p:nvSpPr>
          <p:cNvPr id="2" name="日期占位符 1"/>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2"/>
            </p:custDataLst>
          </p:nvPr>
        </p:nvSpPr>
        <p:spPr/>
        <p:txBody>
          <a:bodyPr/>
          <a:lstStyle/>
          <a:p>
            <a:endParaRPr lang="zh-CN" altLang="en-US" dirty="0"/>
          </a:p>
        </p:txBody>
      </p:sp>
      <p:sp>
        <p:nvSpPr>
          <p:cNvPr id="4" name="灯片编号占位符 3"/>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9" name="平行四边形 8"/>
          <p:cNvSpPr/>
          <p:nvPr>
            <p:custDataLst>
              <p:tags r:id="rId2"/>
            </p:custDataLst>
          </p:nvPr>
        </p:nvSpPr>
        <p:spPr>
          <a:xfrm flipH="1">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custDataLst>
              <p:tags r:id="rId3"/>
            </p:custDataLst>
          </p:nvPr>
        </p:nvSpPr>
        <p:spPr>
          <a:xfrm>
            <a:off x="1063625" y="0"/>
            <a:ext cx="1006475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custDataLst>
              <p:tags r:id="rId4"/>
            </p:custDataLst>
          </p:nvPr>
        </p:nvSpPr>
        <p:spPr>
          <a:xfrm>
            <a:off x="2736850" y="0"/>
            <a:ext cx="67183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3775290" y="2876550"/>
            <a:ext cx="4641420" cy="863174"/>
          </a:xfrm>
        </p:spPr>
        <p:txBody>
          <a:bodyPr anchor="b">
            <a:normAutofit/>
          </a:bodyPr>
          <a:lstStyle>
            <a:lvl1pPr algn="ctr">
              <a:defRPr sz="3600"/>
            </a:lvl1pPr>
          </a:lstStyle>
          <a:p>
            <a:r>
              <a:rPr lang="zh-CN" altLang="en-US" dirty="0"/>
              <a:t>单击此处编辑标题</a:t>
            </a:r>
            <a:endParaRPr lang="zh-CN" altLang="en-US" dirty="0"/>
          </a:p>
        </p:txBody>
      </p:sp>
      <p:sp>
        <p:nvSpPr>
          <p:cNvPr id="3" name="文本占位符 2"/>
          <p:cNvSpPr>
            <a:spLocks noGrp="1"/>
          </p:cNvSpPr>
          <p:nvPr>
            <p:ph type="body" idx="1"/>
            <p:custDataLst>
              <p:tags r:id="rId6"/>
            </p:custDataLst>
          </p:nvPr>
        </p:nvSpPr>
        <p:spPr>
          <a:xfrm>
            <a:off x="3775290" y="3884613"/>
            <a:ext cx="4641420" cy="1367961"/>
          </a:xfrm>
        </p:spPr>
        <p:txBody>
          <a:bodyPr>
            <a:normAutofit/>
          </a:bodyPr>
          <a:lstStyle>
            <a:lvl1pPr marL="0" indent="0" algn="ctr">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image" Target="../media/image4.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87.xml"/><Relationship Id="rId16" Type="http://schemas.openxmlformats.org/officeDocument/2006/relationships/tags" Target="../tags/tag186.xml"/><Relationship Id="rId15" Type="http://schemas.openxmlformats.org/officeDocument/2006/relationships/tags" Target="../tags/tag185.xml"/><Relationship Id="rId14" Type="http://schemas.openxmlformats.org/officeDocument/2006/relationships/tags" Target="../tags/tag184.xml"/><Relationship Id="rId13" Type="http://schemas.openxmlformats.org/officeDocument/2006/relationships/tags" Target="../tags/tag183.xml"/><Relationship Id="rId12" Type="http://schemas.openxmlformats.org/officeDocument/2006/relationships/tags" Target="../tags/tag18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8"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0000" tIns="46800" rIns="90000" bIns="46800" rtlCol="0" anchor="ctr">
            <a:normAutofit/>
          </a:bodyPr>
          <a:lstStyle>
            <a:lvl1pPr algn="l">
              <a:lnSpc>
                <a:spcPct val="120000"/>
              </a:lnSpc>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0000" tIns="46800" rIns="90000" bIns="46800" rtlCol="0" anchor="ctr">
            <a:normAutofit/>
          </a:bodyPr>
          <a:lstStyle>
            <a:lvl1pPr algn="ctr">
              <a:lnSpc>
                <a:spcPct val="120000"/>
              </a:lnSpc>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0000" tIns="46800" rIns="90000" bIns="46800" rtlCol="0" anchor="ctr">
            <a:normAutofit/>
          </a:bodyPr>
          <a:lstStyle>
            <a:lvl1pPr algn="r">
              <a:lnSpc>
                <a:spcPct val="120000"/>
              </a:lnSpc>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20000"/>
        </a:lnSpc>
        <a:spcBef>
          <a:spcPct val="0"/>
        </a:spcBef>
        <a:buNone/>
        <a:defRPr sz="2400" b="1" u="none" strike="noStrike" kern="1200" cap="none" spc="200" normalizeH="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196.xml"/><Relationship Id="rId8" Type="http://schemas.openxmlformats.org/officeDocument/2006/relationships/tags" Target="../tags/tag195.xml"/><Relationship Id="rId7" Type="http://schemas.openxmlformats.org/officeDocument/2006/relationships/tags" Target="../tags/tag194.xml"/><Relationship Id="rId6" Type="http://schemas.openxmlformats.org/officeDocument/2006/relationships/tags" Target="../tags/tag193.xml"/><Relationship Id="rId5" Type="http://schemas.openxmlformats.org/officeDocument/2006/relationships/tags" Target="../tags/tag192.xml"/><Relationship Id="rId4" Type="http://schemas.openxmlformats.org/officeDocument/2006/relationships/tags" Target="../tags/tag191.xml"/><Relationship Id="rId3" Type="http://schemas.openxmlformats.org/officeDocument/2006/relationships/tags" Target="../tags/tag190.xml"/><Relationship Id="rId2" Type="http://schemas.openxmlformats.org/officeDocument/2006/relationships/tags" Target="../tags/tag189.xml"/><Relationship Id="rId13" Type="http://schemas.openxmlformats.org/officeDocument/2006/relationships/slideLayout" Target="../slideLayouts/slideLayout1.xml"/><Relationship Id="rId12" Type="http://schemas.openxmlformats.org/officeDocument/2006/relationships/tags" Target="../tags/tag198.xml"/><Relationship Id="rId11" Type="http://schemas.openxmlformats.org/officeDocument/2006/relationships/image" Target="../media/image6.png"/><Relationship Id="rId10" Type="http://schemas.openxmlformats.org/officeDocument/2006/relationships/tags" Target="../tags/tag197.xml"/><Relationship Id="rId1" Type="http://schemas.openxmlformats.org/officeDocument/2006/relationships/tags" Target="../tags/tag188.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4.xml"/><Relationship Id="rId2" Type="http://schemas.openxmlformats.org/officeDocument/2006/relationships/tags" Target="../tags/tag243.xml"/><Relationship Id="rId1" Type="http://schemas.openxmlformats.org/officeDocument/2006/relationships/tags" Target="../tags/tag24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7.xml"/><Relationship Id="rId2" Type="http://schemas.openxmlformats.org/officeDocument/2006/relationships/tags" Target="../tags/tag246.xml"/><Relationship Id="rId1" Type="http://schemas.openxmlformats.org/officeDocument/2006/relationships/tags" Target="../tags/tag245.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tags" Target="../tags/tag248.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3.xml"/><Relationship Id="rId2" Type="http://schemas.openxmlformats.org/officeDocument/2006/relationships/tags" Target="../tags/tag252.xml"/><Relationship Id="rId1" Type="http://schemas.openxmlformats.org/officeDocument/2006/relationships/tags" Target="../tags/tag251.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6.xml"/><Relationship Id="rId2" Type="http://schemas.openxmlformats.org/officeDocument/2006/relationships/tags" Target="../tags/tag255.xml"/><Relationship Id="rId1" Type="http://schemas.openxmlformats.org/officeDocument/2006/relationships/tags" Target="../tags/tag254.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9.xml"/><Relationship Id="rId2" Type="http://schemas.openxmlformats.org/officeDocument/2006/relationships/tags" Target="../tags/tag258.xml"/><Relationship Id="rId1" Type="http://schemas.openxmlformats.org/officeDocument/2006/relationships/tags" Target="../tags/tag257.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 Type="http://schemas.openxmlformats.org/officeDocument/2006/relationships/tags" Target="../tags/tag260.xml"/></Relationships>
</file>

<file path=ppt/slides/_rels/slide17.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tags" Target="../tags/tag265.xml"/><Relationship Id="rId3" Type="http://schemas.openxmlformats.org/officeDocument/2006/relationships/image" Target="../media/image7.emf"/><Relationship Id="rId2" Type="http://schemas.openxmlformats.org/officeDocument/2006/relationships/oleObject" Target="../embeddings/oleObject1.bin"/><Relationship Id="rId1" Type="http://schemas.openxmlformats.org/officeDocument/2006/relationships/tags" Target="../tags/tag264.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68.xml"/><Relationship Id="rId2" Type="http://schemas.openxmlformats.org/officeDocument/2006/relationships/tags" Target="../tags/tag267.xml"/><Relationship Id="rId1" Type="http://schemas.openxmlformats.org/officeDocument/2006/relationships/tags" Target="../tags/tag26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0.xml"/><Relationship Id="rId1" Type="http://schemas.openxmlformats.org/officeDocument/2006/relationships/tags" Target="../tags/tag269.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06.xml"/><Relationship Id="rId7" Type="http://schemas.openxmlformats.org/officeDocument/2006/relationships/tags" Target="../tags/tag205.xml"/><Relationship Id="rId6" Type="http://schemas.openxmlformats.org/officeDocument/2006/relationships/tags" Target="../tags/tag204.xml"/><Relationship Id="rId5" Type="http://schemas.openxmlformats.org/officeDocument/2006/relationships/tags" Target="../tags/tag203.xml"/><Relationship Id="rId4" Type="http://schemas.openxmlformats.org/officeDocument/2006/relationships/tags" Target="../tags/tag202.xml"/><Relationship Id="rId3" Type="http://schemas.openxmlformats.org/officeDocument/2006/relationships/tags" Target="../tags/tag201.xml"/><Relationship Id="rId2" Type="http://schemas.openxmlformats.org/officeDocument/2006/relationships/tags" Target="../tags/tag200.xml"/><Relationship Id="rId1" Type="http://schemas.openxmlformats.org/officeDocument/2006/relationships/tags" Target="../tags/tag199.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2.xml"/><Relationship Id="rId1" Type="http://schemas.openxmlformats.org/officeDocument/2006/relationships/tags" Target="../tags/tag271.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75.xml"/><Relationship Id="rId2" Type="http://schemas.openxmlformats.org/officeDocument/2006/relationships/tags" Target="../tags/tag274.xml"/><Relationship Id="rId1" Type="http://schemas.openxmlformats.org/officeDocument/2006/relationships/tags" Target="../tags/tag273.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79.xml"/><Relationship Id="rId3" Type="http://schemas.openxmlformats.org/officeDocument/2006/relationships/tags" Target="../tags/tag278.xml"/><Relationship Id="rId2" Type="http://schemas.openxmlformats.org/officeDocument/2006/relationships/tags" Target="../tags/tag277.xml"/><Relationship Id="rId1" Type="http://schemas.openxmlformats.org/officeDocument/2006/relationships/tags" Target="../tags/tag276.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4.xml"/><Relationship Id="rId3" Type="http://schemas.openxmlformats.org/officeDocument/2006/relationships/tags" Target="../tags/tag282.xml"/><Relationship Id="rId2" Type="http://schemas.openxmlformats.org/officeDocument/2006/relationships/tags" Target="../tags/tag281.xml"/><Relationship Id="rId1" Type="http://schemas.openxmlformats.org/officeDocument/2006/relationships/tags" Target="../tags/tag280.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5.xml"/><Relationship Id="rId2" Type="http://schemas.openxmlformats.org/officeDocument/2006/relationships/tags" Target="../tags/tag284.xml"/><Relationship Id="rId1" Type="http://schemas.openxmlformats.org/officeDocument/2006/relationships/tags" Target="../tags/tag283.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8.xml"/><Relationship Id="rId2" Type="http://schemas.openxmlformats.org/officeDocument/2006/relationships/tags" Target="../tags/tag287.xml"/><Relationship Id="rId1" Type="http://schemas.openxmlformats.org/officeDocument/2006/relationships/tags" Target="../tags/tag286.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4.xml"/><Relationship Id="rId3" Type="http://schemas.openxmlformats.org/officeDocument/2006/relationships/tags" Target="../tags/tag291.xml"/><Relationship Id="rId2" Type="http://schemas.openxmlformats.org/officeDocument/2006/relationships/tags" Target="../tags/tag290.xml"/><Relationship Id="rId1" Type="http://schemas.openxmlformats.org/officeDocument/2006/relationships/tags" Target="../tags/tag289.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4.xml"/><Relationship Id="rId2" Type="http://schemas.openxmlformats.org/officeDocument/2006/relationships/tags" Target="../tags/tag293.xml"/><Relationship Id="rId1" Type="http://schemas.openxmlformats.org/officeDocument/2006/relationships/tags" Target="../tags/tag292.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7.xml"/><Relationship Id="rId2" Type="http://schemas.openxmlformats.org/officeDocument/2006/relationships/tags" Target="../tags/tag296.xml"/><Relationship Id="rId1" Type="http://schemas.openxmlformats.org/officeDocument/2006/relationships/tags" Target="../tags/tag295.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301.xml"/><Relationship Id="rId3" Type="http://schemas.openxmlformats.org/officeDocument/2006/relationships/tags" Target="../tags/tag300.xml"/><Relationship Id="rId2" Type="http://schemas.openxmlformats.org/officeDocument/2006/relationships/tags" Target="../tags/tag299.xml"/><Relationship Id="rId1" Type="http://schemas.openxmlformats.org/officeDocument/2006/relationships/tags" Target="../tags/tag298.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304.xml"/><Relationship Id="rId2" Type="http://schemas.openxmlformats.org/officeDocument/2006/relationships/tags" Target="../tags/tag303.xml"/><Relationship Id="rId1" Type="http://schemas.openxmlformats.org/officeDocument/2006/relationships/tags" Target="../tags/tag302.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307.xml"/><Relationship Id="rId2" Type="http://schemas.openxmlformats.org/officeDocument/2006/relationships/tags" Target="../tags/tag306.xml"/><Relationship Id="rId1" Type="http://schemas.openxmlformats.org/officeDocument/2006/relationships/tags" Target="../tags/tag305.xml"/></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310.xml"/><Relationship Id="rId2" Type="http://schemas.openxmlformats.org/officeDocument/2006/relationships/tags" Target="../tags/tag309.xml"/><Relationship Id="rId1" Type="http://schemas.openxmlformats.org/officeDocument/2006/relationships/tags" Target="../tags/tag308.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2.xml"/><Relationship Id="rId1" Type="http://schemas.openxmlformats.org/officeDocument/2006/relationships/tags" Target="../tags/tag311.xml"/></Relationships>
</file>

<file path=ppt/slides/_rels/slide34.xml.rels><?xml version="1.0" encoding="UTF-8" standalone="yes"?>
<Relationships xmlns="http://schemas.openxmlformats.org/package/2006/relationships"><Relationship Id="rId9" Type="http://schemas.openxmlformats.org/officeDocument/2006/relationships/tags" Target="../tags/tag318.xml"/><Relationship Id="rId8" Type="http://schemas.openxmlformats.org/officeDocument/2006/relationships/tags" Target="../tags/tag317.xml"/><Relationship Id="rId7" Type="http://schemas.openxmlformats.org/officeDocument/2006/relationships/image" Target="../media/image10.png"/><Relationship Id="rId6" Type="http://schemas.openxmlformats.org/officeDocument/2006/relationships/tags" Target="../tags/tag316.xml"/><Relationship Id="rId5" Type="http://schemas.openxmlformats.org/officeDocument/2006/relationships/tags" Target="../tags/tag315.xml"/><Relationship Id="rId4" Type="http://schemas.openxmlformats.org/officeDocument/2006/relationships/image" Target="../media/image9.png"/><Relationship Id="rId3" Type="http://schemas.openxmlformats.org/officeDocument/2006/relationships/tags" Target="../tags/tag314.xml"/><Relationship Id="rId2" Type="http://schemas.openxmlformats.org/officeDocument/2006/relationships/image" Target="../media/image8.png"/><Relationship Id="rId11" Type="http://schemas.openxmlformats.org/officeDocument/2006/relationships/slideLayout" Target="../slideLayouts/slideLayout7.xml"/><Relationship Id="rId10" Type="http://schemas.openxmlformats.org/officeDocument/2006/relationships/tags" Target="../tags/tag319.xml"/><Relationship Id="rId1" Type="http://schemas.openxmlformats.org/officeDocument/2006/relationships/tags" Target="../tags/tag313.xml"/></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322.xml"/><Relationship Id="rId2" Type="http://schemas.openxmlformats.org/officeDocument/2006/relationships/tags" Target="../tags/tag321.xml"/><Relationship Id="rId1" Type="http://schemas.openxmlformats.org/officeDocument/2006/relationships/tags" Target="../tags/tag320.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4.xml"/><Relationship Id="rId1" Type="http://schemas.openxmlformats.org/officeDocument/2006/relationships/tags" Target="../tags/tag323.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326.xml"/><Relationship Id="rId1" Type="http://schemas.openxmlformats.org/officeDocument/2006/relationships/tags" Target="../tags/tag325.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6.xml"/><Relationship Id="rId2" Type="http://schemas.openxmlformats.org/officeDocument/2006/relationships/tags" Target="../tags/tag215.xml"/><Relationship Id="rId1" Type="http://schemas.openxmlformats.org/officeDocument/2006/relationships/tags" Target="../tags/tag214.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23.xml"/><Relationship Id="rId3" Type="http://schemas.openxmlformats.org/officeDocument/2006/relationships/tags" Target="../tags/tag222.xml"/><Relationship Id="rId2" Type="http://schemas.openxmlformats.org/officeDocument/2006/relationships/tags" Target="../tags/tag221.xml"/><Relationship Id="rId1" Type="http://schemas.openxmlformats.org/officeDocument/2006/relationships/tags" Target="../tags/tag220.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31.xml"/><Relationship Id="rId7" Type="http://schemas.openxmlformats.org/officeDocument/2006/relationships/tags" Target="../tags/tag230.xml"/><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tags" Target="../tags/tag227.xml"/><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tags" Target="../tags/tag224.xml"/></Relationships>
</file>

<file path=ppt/slides/_rels/slide9.xml.rels><?xml version="1.0" encoding="UTF-8" standalone="yes"?>
<Relationships xmlns="http://schemas.openxmlformats.org/package/2006/relationships"><Relationship Id="rId9" Type="http://schemas.openxmlformats.org/officeDocument/2006/relationships/tags" Target="../tags/tag240.xml"/><Relationship Id="rId8" Type="http://schemas.openxmlformats.org/officeDocument/2006/relationships/tags" Target="../tags/tag239.xml"/><Relationship Id="rId7" Type="http://schemas.openxmlformats.org/officeDocument/2006/relationships/tags" Target="../tags/tag238.xml"/><Relationship Id="rId6" Type="http://schemas.openxmlformats.org/officeDocument/2006/relationships/tags" Target="../tags/tag237.xml"/><Relationship Id="rId5" Type="http://schemas.openxmlformats.org/officeDocument/2006/relationships/tags" Target="../tags/tag236.xml"/><Relationship Id="rId4" Type="http://schemas.openxmlformats.org/officeDocument/2006/relationships/tags" Target="../tags/tag235.xml"/><Relationship Id="rId3" Type="http://schemas.openxmlformats.org/officeDocument/2006/relationships/tags" Target="../tags/tag234.xml"/><Relationship Id="rId2" Type="http://schemas.openxmlformats.org/officeDocument/2006/relationships/tags" Target="../tags/tag233.xml"/><Relationship Id="rId11" Type="http://schemas.openxmlformats.org/officeDocument/2006/relationships/slideLayout" Target="../slideLayouts/slideLayout7.xml"/><Relationship Id="rId10" Type="http://schemas.openxmlformats.org/officeDocument/2006/relationships/tags" Target="../tags/tag241.xml"/><Relationship Id="rId1" Type="http://schemas.openxmlformats.org/officeDocument/2006/relationships/tags" Target="../tags/tag2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矩形 66"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SpPr/>
          <p:nvPr>
            <p:custDataLst>
              <p:tags r:id="rId1"/>
            </p:custDataLst>
          </p:nvPr>
        </p:nvSpPr>
        <p:spPr>
          <a:xfrm>
            <a:off x="1040765" y="2479412"/>
            <a:ext cx="2753388" cy="1168400"/>
          </a:xfrm>
          <a:prstGeom prst="rect">
            <a:avLst/>
          </a:prstGeom>
        </p:spPr>
        <p:txBody>
          <a:bodyPr wrap="square">
            <a:spAutoFit/>
          </a:bodyPr>
          <a:p>
            <a:r>
              <a:rPr lang="en-US" altLang="zh-CN" sz="7000" b="1" dirty="0">
                <a:latin typeface="+mj-ea"/>
                <a:ea typeface="+mj-ea"/>
                <a:cs typeface="+mn-ea"/>
                <a:sym typeface="+mn-lt"/>
              </a:rPr>
              <a:t>2019</a:t>
            </a:r>
            <a:endParaRPr lang="en-US" altLang="zh-CN" sz="7000" b="1" dirty="0">
              <a:latin typeface="+mj-ea"/>
              <a:ea typeface="+mj-ea"/>
              <a:cs typeface="+mn-ea"/>
              <a:sym typeface="+mn-lt"/>
            </a:endParaRPr>
          </a:p>
        </p:txBody>
      </p:sp>
      <p:sp>
        <p:nvSpPr>
          <p:cNvPr id="69" name="Rectangle 5"/>
          <p:cNvSpPr>
            <a:spLocks noChangeArrowheads="1"/>
          </p:cNvSpPr>
          <p:nvPr>
            <p:custDataLst>
              <p:tags r:id="rId2"/>
            </p:custDataLst>
          </p:nvPr>
        </p:nvSpPr>
        <p:spPr bwMode="auto">
          <a:xfrm>
            <a:off x="11257915" y="433070"/>
            <a:ext cx="61595" cy="226695"/>
          </a:xfrm>
          <a:prstGeom prst="rect">
            <a:avLst/>
          </a:prstGeom>
          <a:solidFill>
            <a:schemeClr val="bg1">
              <a:lumMod val="85000"/>
              <a:alpha val="2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0" name="Freeform 6"/>
          <p:cNvSpPr>
            <a:spLocks noEditPoints="1"/>
          </p:cNvSpPr>
          <p:nvPr>
            <p:custDataLst>
              <p:tags r:id="rId3"/>
            </p:custDataLst>
          </p:nvPr>
        </p:nvSpPr>
        <p:spPr bwMode="auto">
          <a:xfrm>
            <a:off x="1134618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1" name="Freeform 7"/>
          <p:cNvSpPr/>
          <p:nvPr>
            <p:custDataLst>
              <p:tags r:id="rId4"/>
            </p:custDataLst>
          </p:nvPr>
        </p:nvSpPr>
        <p:spPr bwMode="auto">
          <a:xfrm>
            <a:off x="11536680" y="490855"/>
            <a:ext cx="168275" cy="246380"/>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2" name="Freeform 8"/>
          <p:cNvSpPr>
            <a:spLocks noEditPoints="1"/>
          </p:cNvSpPr>
          <p:nvPr>
            <p:custDataLst>
              <p:tags r:id="rId5"/>
            </p:custDataLst>
          </p:nvPr>
        </p:nvSpPr>
        <p:spPr bwMode="auto">
          <a:xfrm>
            <a:off x="1173099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3" name="Freeform 9"/>
          <p:cNvSpPr/>
          <p:nvPr>
            <p:custDataLst>
              <p:tags r:id="rId6"/>
            </p:custDataLst>
          </p:nvPr>
        </p:nvSpPr>
        <p:spPr bwMode="auto">
          <a:xfrm>
            <a:off x="10968355" y="535305"/>
            <a:ext cx="47625" cy="50165"/>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4" name="Freeform 10"/>
          <p:cNvSpPr>
            <a:spLocks noEditPoints="1"/>
          </p:cNvSpPr>
          <p:nvPr>
            <p:custDataLst>
              <p:tags r:id="rId7"/>
            </p:custDataLst>
          </p:nvPr>
        </p:nvSpPr>
        <p:spPr bwMode="auto">
          <a:xfrm>
            <a:off x="10841355" y="384810"/>
            <a:ext cx="302260" cy="350520"/>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5" name="标题 74"/>
          <p:cNvSpPr>
            <a:spLocks noGrp="1"/>
          </p:cNvSpPr>
          <p:nvPr>
            <p:ph type="ctrTitle"/>
            <p:custDataLst>
              <p:tags r:id="rId8"/>
            </p:custDataLst>
          </p:nvPr>
        </p:nvSpPr>
        <p:spPr>
          <a:xfrm>
            <a:off x="1040765" y="3480435"/>
            <a:ext cx="10976610" cy="1054735"/>
          </a:xfrm>
        </p:spPr>
        <p:txBody>
          <a:bodyPr/>
          <a:p>
            <a:r>
              <a:rPr lang="en-US" altLang="zh-CN"/>
              <a:t>项目可行性分析报告（ISO标准）</a:t>
            </a:r>
            <a:endParaRPr lang="en-US" altLang="zh-CN"/>
          </a:p>
        </p:txBody>
      </p:sp>
      <p:sp>
        <p:nvSpPr>
          <p:cNvPr id="76" name="副标题 75"/>
          <p:cNvSpPr>
            <a:spLocks noGrp="1"/>
          </p:cNvSpPr>
          <p:nvPr>
            <p:ph type="subTitle" idx="1"/>
            <p:custDataLst>
              <p:tags r:id="rId9"/>
            </p:custDataLst>
          </p:nvPr>
        </p:nvSpPr>
        <p:spPr>
          <a:xfrm>
            <a:off x="1194435" y="4749165"/>
            <a:ext cx="4775200" cy="1033145"/>
          </a:xfrm>
        </p:spPr>
        <p:txBody>
          <a:bodyPr>
            <a:normAutofit/>
          </a:bodyPr>
          <a:p>
            <a:pPr algn="l">
              <a:lnSpc>
                <a:spcPct val="100000"/>
              </a:lnSpc>
            </a:pPr>
            <a:r>
              <a:rPr lang="en-US" altLang="zh-CN" dirty="0">
                <a:solidFill>
                  <a:schemeClr val="bg2"/>
                </a:solidFill>
              </a:rPr>
              <a:t>G14</a:t>
            </a:r>
            <a:r>
              <a:rPr lang="zh-CN" altLang="en-US" dirty="0">
                <a:solidFill>
                  <a:schemeClr val="bg2"/>
                </a:solidFill>
              </a:rPr>
              <a:t>小组：</a:t>
            </a:r>
            <a:endParaRPr lang="zh-CN" altLang="en-US" dirty="0">
              <a:solidFill>
                <a:schemeClr val="tx1"/>
              </a:solidFill>
            </a:endParaRPr>
          </a:p>
          <a:p>
            <a:pPr algn="l">
              <a:lnSpc>
                <a:spcPct val="100000"/>
              </a:lnSpc>
            </a:pPr>
            <a:r>
              <a:rPr lang="zh-CN" altLang="en-US" sz="2000" dirty="0">
                <a:solidFill>
                  <a:schemeClr val="tx1"/>
                </a:solidFill>
              </a:rPr>
              <a:t>组长：郑逸旸 组员：董思诚 肖繁</a:t>
            </a:r>
            <a:endParaRPr lang="zh-CN" altLang="en-US" sz="2000" dirty="0">
              <a:solidFill>
                <a:schemeClr val="tx1"/>
              </a:solidFill>
            </a:endParaRPr>
          </a:p>
        </p:txBody>
      </p:sp>
      <p:sp>
        <p:nvSpPr>
          <p:cNvPr id="77" name="文本占位符 76"/>
          <p:cNvSpPr>
            <a:spLocks noGrp="1"/>
          </p:cNvSpPr>
          <p:nvPr>
            <p:ph type="body" sz="quarter" idx="13"/>
            <p:custDataLst>
              <p:tags r:id="rId10"/>
            </p:custDataLst>
          </p:nvPr>
        </p:nvSpPr>
        <p:spPr>
          <a:xfrm>
            <a:off x="1194435" y="5625465"/>
            <a:ext cx="2621701" cy="503238"/>
          </a:xfrm>
        </p:spPr>
        <p:txBody>
          <a:bodyPr/>
          <a:p>
            <a:r>
              <a:rPr lang="zh-CN" altLang="en-US" sz="2000" dirty="0">
                <a:solidFill>
                  <a:schemeClr val="tx1"/>
                </a:solidFill>
              </a:rPr>
              <a:t>汇报人：肖繁</a:t>
            </a:r>
            <a:endParaRPr lang="zh-CN" altLang="en-US" sz="2000" dirty="0">
              <a:solidFill>
                <a:schemeClr val="tx1"/>
              </a:solidFill>
            </a:endParaRPr>
          </a:p>
        </p:txBody>
      </p:sp>
      <p:pic>
        <p:nvPicPr>
          <p:cNvPr id="78" name="图片 77" descr="G14小组logo"/>
          <p:cNvPicPr>
            <a:picLocks noChangeAspect="1"/>
          </p:cNvPicPr>
          <p:nvPr/>
        </p:nvPicPr>
        <p:blipFill>
          <a:blip r:embed="rId11"/>
          <a:stretch>
            <a:fillRect/>
          </a:stretch>
        </p:blipFill>
        <p:spPr>
          <a:xfrm>
            <a:off x="2014220" y="490855"/>
            <a:ext cx="1409700" cy="1905000"/>
          </a:xfrm>
          <a:prstGeom prst="rect">
            <a:avLst/>
          </a:prstGeom>
        </p:spPr>
      </p:pic>
    </p:spTree>
    <p:custDataLst>
      <p:tags r:id="rId1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1.</a:t>
            </a:r>
            <a:r>
              <a:rPr lang="zh-CN" altLang="en-US" sz="4000" dirty="0"/>
              <a:t>软硬件运行环境</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硬件环境：PC</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操作系统：Windows 10</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开发语言：css，html，JavaScript，MySQL数据库</a:t>
            </a:r>
            <a:endParaRPr lang="zh-CN" altLang="en-US" sz="2000" dirty="0"/>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2.</a:t>
            </a:r>
            <a:r>
              <a:rPr lang="zh-CN" altLang="en-US" sz="4000" dirty="0"/>
              <a:t>法律和政策方面的限制</a:t>
            </a:r>
            <a:endParaRPr lang="zh-CN" altLang="en-US" sz="4000" dirty="0"/>
          </a:p>
        </p:txBody>
      </p:sp>
      <p:sp>
        <p:nvSpPr>
          <p:cNvPr id="3" name="内容占位符 2"/>
          <p:cNvSpPr>
            <a:spLocks noGrp="1"/>
          </p:cNvSpPr>
          <p:nvPr>
            <p:ph idx="1"/>
            <p:custDataLst>
              <p:tags r:id="rId2"/>
            </p:custDataLst>
          </p:nvPr>
        </p:nvSpPr>
        <p:spPr>
          <a:xfrm>
            <a:off x="624205" y="1412875"/>
            <a:ext cx="9897110" cy="4895850"/>
          </a:xfrm>
        </p:spPr>
        <p:txBody>
          <a:bodyPr/>
          <a:lstStyle/>
          <a:p>
            <a:pPr indent="0">
              <a:lnSpc>
                <a:spcPct val="150000"/>
              </a:lnSpc>
              <a:buNone/>
            </a:pPr>
            <a:r>
              <a:rPr lang="zh-CN" altLang="en-US" sz="2000" dirty="0"/>
              <a:t>设计并编写本网站的工具和技术和数据信息不违反法律。</a:t>
            </a:r>
            <a:endParaRPr lang="zh-CN" altLang="en-US" sz="2000" dirty="0"/>
          </a:p>
          <a:p>
            <a:pPr indent="0">
              <a:lnSpc>
                <a:spcPct val="150000"/>
              </a:lnSpc>
              <a:buNone/>
            </a:pPr>
            <a:r>
              <a:rPr lang="zh-CN" altLang="en-US" sz="2000" dirty="0"/>
              <a:t>该网站在电脑浏览器中打开，进行观看动漫视频或文章的各种操作，其中不会添加获取用户账号密码等受法律保护的信息的操作，且不会保存用户上网查看动漫的具体记录与操作。</a:t>
            </a:r>
            <a:endParaRPr lang="zh-CN" altLang="en-US" sz="2000" dirty="0"/>
          </a:p>
        </p:txBody>
      </p:sp>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3.</a:t>
            </a:r>
            <a:r>
              <a:rPr lang="zh-CN" altLang="en-US" sz="4000" dirty="0"/>
              <a:t>经济方面的限制</a:t>
            </a:r>
            <a:endParaRPr lang="zh-CN" altLang="en-US" sz="4000" dirty="0"/>
          </a:p>
        </p:txBody>
      </p:sp>
      <p:sp>
        <p:nvSpPr>
          <p:cNvPr id="3" name="内容占位符 2"/>
          <p:cNvSpPr>
            <a:spLocks noGrp="1"/>
          </p:cNvSpPr>
          <p:nvPr>
            <p:ph idx="1"/>
            <p:custDataLst>
              <p:tags r:id="rId2"/>
            </p:custDataLst>
          </p:nvPr>
        </p:nvSpPr>
        <p:spPr>
          <a:xfrm>
            <a:off x="624205" y="1412875"/>
            <a:ext cx="10032365" cy="4895850"/>
          </a:xfrm>
        </p:spPr>
        <p:txBody>
          <a:bodyPr/>
          <a:lstStyle/>
          <a:p>
            <a:pPr indent="0">
              <a:lnSpc>
                <a:spcPct val="150000"/>
              </a:lnSpc>
              <a:buNone/>
            </a:pPr>
            <a:r>
              <a:rPr lang="zh-CN" altLang="en-US" sz="2000" dirty="0"/>
              <a:t>由于该网站的实现初衷是为了锻炼我们各自的能力水平，以熟悉制作项目的各种流程，项目开发的全过程，所以没有特殊的要求，就基本不会涉及到各种经济的投入，所以将不会产生经济上的风险。因此，在经济方面，我们不需要进行深入考虑。</a:t>
            </a:r>
            <a:endParaRPr lang="zh-CN" altLang="en-US" sz="2000" dirty="0"/>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4.</a:t>
            </a:r>
            <a:r>
              <a:rPr lang="zh-CN" altLang="en-US" sz="4000" dirty="0"/>
              <a:t>技术方面的实现和限制</a:t>
            </a:r>
            <a:endParaRPr lang="zh-CN" altLang="en-US" sz="4000" dirty="0"/>
          </a:p>
        </p:txBody>
      </p:sp>
      <p:sp>
        <p:nvSpPr>
          <p:cNvPr id="3" name="内容占位符 2"/>
          <p:cNvSpPr>
            <a:spLocks noGrp="1"/>
          </p:cNvSpPr>
          <p:nvPr>
            <p:ph idx="1"/>
            <p:custDataLst>
              <p:tags r:id="rId2"/>
            </p:custDataLst>
          </p:nvPr>
        </p:nvSpPr>
        <p:spPr>
          <a:xfrm>
            <a:off x="470535" y="1412875"/>
            <a:ext cx="11349990" cy="4895850"/>
          </a:xfrm>
        </p:spPr>
        <p:txBody>
          <a:bodyPr>
            <a:normAutofit fontScale="80000"/>
          </a:bodyPr>
          <a:lstStyle/>
          <a:p>
            <a:pPr indent="0">
              <a:lnSpc>
                <a:spcPct val="150000"/>
              </a:lnSpc>
              <a:buNone/>
            </a:pPr>
            <a:r>
              <a:rPr lang="zh-CN" altLang="en-US" sz="2000" dirty="0"/>
              <a:t>为了开发网站，我们小组要学习Photoshop软件，css语言，html语言，JavaScript语言。</a:t>
            </a:r>
            <a:endParaRPr lang="zh-CN" altLang="en-US" sz="2000" dirty="0"/>
          </a:p>
          <a:p>
            <a:pPr indent="0">
              <a:lnSpc>
                <a:spcPct val="150000"/>
              </a:lnSpc>
              <a:buNone/>
            </a:pPr>
            <a:r>
              <a:rPr lang="zh-CN" altLang="en-US" sz="2000" dirty="0"/>
              <a:t>Photoshop软件：设计出网站的总体布局，达到大部分人都觉得舒适的效果。利用ps新建空白画布，然后用各种工具，区分出页头，导航栏，内容主题等等分区。</a:t>
            </a:r>
            <a:endParaRPr lang="zh-CN" altLang="en-US" sz="2000" dirty="0"/>
          </a:p>
          <a:p>
            <a:pPr indent="0">
              <a:lnSpc>
                <a:spcPct val="150000"/>
              </a:lnSpc>
              <a:buNone/>
            </a:pPr>
            <a:r>
              <a:rPr lang="zh-CN" altLang="en-US" sz="2000" dirty="0"/>
              <a:t>css语言html语言：编写，呈现出文本文档。利用css中各种样式结合html呈现出网页布局，各个分区的内容，同时改变页面的布局和外观。</a:t>
            </a:r>
            <a:endParaRPr lang="zh-CN" altLang="en-US" sz="2000" dirty="0"/>
          </a:p>
          <a:p>
            <a:pPr indent="0">
              <a:lnSpc>
                <a:spcPct val="150000"/>
              </a:lnSpc>
              <a:buNone/>
            </a:pPr>
            <a:r>
              <a:rPr lang="zh-CN" altLang="en-US" sz="2000" dirty="0"/>
              <a:t>JavaScript语言：编写在静态网页上添加一些动态效果。通过JavaScript处理html内容：改变html样式，改变html属性。</a:t>
            </a:r>
            <a:endParaRPr lang="zh-CN" altLang="en-US" sz="2000" dirty="0"/>
          </a:p>
          <a:p>
            <a:pPr indent="0">
              <a:lnSpc>
                <a:spcPct val="150000"/>
              </a:lnSpc>
              <a:buNone/>
            </a:pPr>
            <a:r>
              <a:rPr lang="zh-CN" altLang="en-US" sz="2000" dirty="0"/>
              <a:t>这三大部分看似简单，实则也不会非常有难度，css语言和html语言的总共学习时间不会太久，主要的JavaScript语言学习，虽然会多花一些时间，但不会影响我们对于实际开发网站的编写过程。</a:t>
            </a:r>
            <a:endParaRPr lang="zh-CN" altLang="en-US" sz="2000" dirty="0"/>
          </a:p>
          <a:p>
            <a:pPr indent="0">
              <a:lnSpc>
                <a:spcPct val="150000"/>
              </a:lnSpc>
              <a:buNone/>
            </a:pPr>
            <a:r>
              <a:rPr lang="zh-CN" altLang="en-US" sz="2000" dirty="0"/>
              <a:t>当然在搜索功能中会有应用到数据库语言，遇到此种困难，我们也要积极解决，虽然还未进入到后期实施阶段，所有还有很多问题都是未知的，我们也会在困难进行时将各种困难解决，在实践的过程中获得结论。</a:t>
            </a:r>
            <a:endParaRPr lang="zh-CN" altLang="en-US" sz="2000" dirty="0"/>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进行可行性研究的方法</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通过对现在流行的各个动漫游戏网站进行详细研究与比较，来获取对自己网站有利的需求资料，在对这些网站的设计、制造和运行状况进行分析研究的基础上，根据所设计的网站的功能要求进行多次测试与筛选，然后对得出的几个相对优秀的方案进行修正，最后得出一个理想的网站制作方案。</a:t>
            </a:r>
            <a:endParaRPr lang="zh-CN" altLang="en-US" sz="2000" dirty="0"/>
          </a:p>
        </p:txBody>
      </p:sp>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项目优势与劣势分析</a:t>
            </a:r>
            <a:endParaRPr lang="zh-CN" altLang="en-US" sz="4000" dirty="0"/>
          </a:p>
        </p:txBody>
      </p:sp>
      <p:sp>
        <p:nvSpPr>
          <p:cNvPr id="3" name="内容占位符 2"/>
          <p:cNvSpPr>
            <a:spLocks noGrp="1"/>
          </p:cNvSpPr>
          <p:nvPr>
            <p:ph idx="1"/>
            <p:custDataLst>
              <p:tags r:id="rId2"/>
            </p:custDataLst>
          </p:nvPr>
        </p:nvSpPr>
        <p:spPr>
          <a:xfrm>
            <a:off x="474980" y="1214120"/>
            <a:ext cx="11241405" cy="5737225"/>
          </a:xfrm>
        </p:spPr>
        <p:txBody>
          <a:bodyPr>
            <a:normAutofit lnSpcReduction="20000"/>
          </a:bodyPr>
          <a:lstStyle/>
          <a:p>
            <a:pPr indent="0">
              <a:lnSpc>
                <a:spcPct val="130000"/>
              </a:lnSpc>
              <a:buNone/>
            </a:pPr>
            <a:r>
              <a:rPr lang="zh-CN" altLang="en-US" dirty="0"/>
              <a:t>优势（strength）：</a:t>
            </a:r>
            <a:endParaRPr lang="zh-CN" altLang="en-US" dirty="0"/>
          </a:p>
          <a:p>
            <a:pPr indent="0">
              <a:lnSpc>
                <a:spcPct val="130000"/>
              </a:lnSpc>
              <a:buNone/>
            </a:pPr>
            <a:r>
              <a:rPr lang="zh-CN" altLang="en-US" dirty="0"/>
              <a:t>1.前景十分广阔，有着巨大的商机。潜在客户主要集中在在校学生。很多的大学生对于动漫都有一定程度的喜爱。</a:t>
            </a:r>
            <a:endParaRPr lang="zh-CN" altLang="en-US" dirty="0"/>
          </a:p>
          <a:p>
            <a:pPr indent="0">
              <a:lnSpc>
                <a:spcPct val="130000"/>
              </a:lnSpc>
              <a:buNone/>
            </a:pPr>
            <a:r>
              <a:rPr lang="zh-CN" altLang="en-US" dirty="0"/>
              <a:t>2.定位非常准确。主要是面对社会上的漫友。</a:t>
            </a:r>
            <a:endParaRPr lang="zh-CN" altLang="en-US" dirty="0"/>
          </a:p>
          <a:p>
            <a:pPr indent="0">
              <a:lnSpc>
                <a:spcPct val="130000"/>
              </a:lnSpc>
              <a:buNone/>
            </a:pPr>
            <a:r>
              <a:rPr lang="zh-CN" altLang="en-US" dirty="0"/>
              <a:t>3.盈利模式多样化。二次元文化丰富，有多种盈利方式。</a:t>
            </a:r>
            <a:endParaRPr lang="zh-CN" altLang="en-US" dirty="0"/>
          </a:p>
          <a:p>
            <a:pPr indent="0">
              <a:lnSpc>
                <a:spcPct val="130000"/>
              </a:lnSpc>
              <a:buNone/>
            </a:pPr>
            <a:r>
              <a:rPr lang="zh-CN" altLang="en-US" dirty="0"/>
              <a:t>劣势（weakness）：</a:t>
            </a:r>
            <a:endParaRPr lang="zh-CN" altLang="en-US" dirty="0"/>
          </a:p>
          <a:p>
            <a:pPr indent="0">
              <a:lnSpc>
                <a:spcPct val="130000"/>
              </a:lnSpc>
              <a:buNone/>
            </a:pPr>
            <a:r>
              <a:rPr lang="zh-CN" altLang="en-US" dirty="0"/>
              <a:t>1.缺乏运作经验。由于是刚开始制作项目，所以缺乏非常多的经验记忆根本上的技术问题。业务运营上有着很大的问题。</a:t>
            </a:r>
            <a:endParaRPr lang="zh-CN" altLang="en-US" dirty="0"/>
          </a:p>
          <a:p>
            <a:pPr indent="0">
              <a:lnSpc>
                <a:spcPct val="130000"/>
              </a:lnSpc>
              <a:buNone/>
            </a:pPr>
            <a:r>
              <a:rPr lang="zh-CN" altLang="en-US" dirty="0"/>
              <a:t>机会（opportunity）：</a:t>
            </a:r>
            <a:endParaRPr lang="zh-CN" altLang="en-US" dirty="0"/>
          </a:p>
          <a:p>
            <a:pPr indent="0">
              <a:lnSpc>
                <a:spcPct val="130000"/>
              </a:lnSpc>
              <a:buNone/>
            </a:pPr>
            <a:r>
              <a:rPr lang="zh-CN" altLang="en-US" dirty="0"/>
              <a:t>1.国家扶持政策。国家出台一系列政策扶持动漫市场，在杭州、广州、深圳等地方举办动漫节。</a:t>
            </a:r>
            <a:endParaRPr lang="zh-CN" altLang="en-US" dirty="0"/>
          </a:p>
          <a:p>
            <a:pPr indent="0">
              <a:lnSpc>
                <a:spcPct val="130000"/>
              </a:lnSpc>
              <a:buNone/>
            </a:pPr>
            <a:r>
              <a:rPr lang="zh-CN" altLang="en-US" dirty="0"/>
              <a:t>2.环境成熟。现在的动漫市场逐渐趋向于成熟化，动漫行业环境相对稳定。</a:t>
            </a:r>
            <a:endParaRPr lang="zh-CN" altLang="en-US" dirty="0"/>
          </a:p>
          <a:p>
            <a:pPr indent="0">
              <a:lnSpc>
                <a:spcPct val="130000"/>
              </a:lnSpc>
              <a:buNone/>
            </a:pPr>
            <a:r>
              <a:rPr lang="zh-CN" altLang="en-US" dirty="0"/>
              <a:t>威胁（treat）：</a:t>
            </a:r>
            <a:endParaRPr lang="zh-CN" altLang="en-US" dirty="0"/>
          </a:p>
          <a:p>
            <a:pPr indent="0">
              <a:lnSpc>
                <a:spcPct val="130000"/>
              </a:lnSpc>
              <a:buNone/>
            </a:pPr>
            <a:r>
              <a:rPr lang="zh-CN" altLang="en-US" dirty="0"/>
              <a:t>1.新网站效率低。由于网站刚刚组成，在各个方面运行上效率会比较低，网站管理方面会比较落后，会造成很多的麻烦。</a:t>
            </a:r>
            <a:endParaRPr lang="zh-CN" altLang="en-US" dirty="0"/>
          </a:p>
          <a:p>
            <a:pPr indent="0">
              <a:lnSpc>
                <a:spcPct val="130000"/>
              </a:lnSpc>
              <a:buNone/>
            </a:pPr>
            <a:r>
              <a:rPr lang="zh-CN" altLang="en-US" dirty="0"/>
              <a:t>2.若有网络上各个动漫行业网站成立，就会给我们带来压力。</a:t>
            </a:r>
            <a:endParaRPr lang="zh-CN" altLang="en-US" dirty="0"/>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3112135" y="2491740"/>
            <a:ext cx="5967730" cy="862965"/>
          </a:xfrm>
        </p:spPr>
        <p:txBody>
          <a:bodyPr>
            <a:normAutofit/>
          </a:bodyPr>
          <a:lstStyle/>
          <a:p>
            <a:r>
              <a:rPr lang="zh-CN" altLang="en-US" dirty="0"/>
              <a:t>对所设计的网站的分析</a:t>
            </a:r>
            <a:endParaRPr lang="zh-CN" altLang="en-US" dirty="0"/>
          </a:p>
        </p:txBody>
      </p:sp>
      <p:sp>
        <p:nvSpPr>
          <p:cNvPr id="3" name="文本占位符 2"/>
          <p:cNvSpPr>
            <a:spLocks noGrp="1"/>
          </p:cNvSpPr>
          <p:nvPr>
            <p:ph type="body" idx="1"/>
            <p:custDataLst>
              <p:tags r:id="rId2"/>
            </p:custDataLst>
          </p:nvPr>
        </p:nvSpPr>
        <p:spPr>
          <a:xfrm>
            <a:off x="3335655" y="3453765"/>
            <a:ext cx="5519420" cy="2995295"/>
          </a:xfrm>
        </p:spPr>
        <p:txBody>
          <a:bodyPr>
            <a:normAutofit/>
          </a:bodyPr>
          <a:lstStyle/>
          <a:p>
            <a:r>
              <a:rPr lang="zh-CN" altLang="en-US" dirty="0"/>
              <a:t>1.处理流程和数据流程</a:t>
            </a:r>
            <a:endParaRPr lang="zh-CN" altLang="en-US" dirty="0"/>
          </a:p>
          <a:p>
            <a:r>
              <a:rPr lang="zh-CN" altLang="en-US" dirty="0"/>
              <a:t>2.工作负荷</a:t>
            </a:r>
            <a:endParaRPr lang="zh-CN" altLang="en-US" dirty="0"/>
          </a:p>
          <a:p>
            <a:r>
              <a:rPr lang="zh-CN" altLang="en-US" dirty="0"/>
              <a:t>3. 费用支出</a:t>
            </a:r>
            <a:endParaRPr lang="zh-CN" altLang="en-US" dirty="0"/>
          </a:p>
          <a:p>
            <a:r>
              <a:rPr lang="zh-CN" altLang="en-US" dirty="0"/>
              <a:t>4.人员</a:t>
            </a:r>
            <a:endParaRPr lang="zh-CN" altLang="en-US" dirty="0"/>
          </a:p>
          <a:p>
            <a:r>
              <a:rPr lang="zh-CN" altLang="en-US" dirty="0"/>
              <a:t>    5.与现有类似网站的比较	</a:t>
            </a:r>
            <a:endParaRPr lang="zh-CN" altLang="en-US" dirty="0"/>
          </a:p>
          <a:p>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03</a:t>
            </a:r>
            <a:endParaRPr lang="en-US" altLang="zh-CN" sz="9600" b="1" dirty="0">
              <a:solidFill>
                <a:schemeClr val="tx1"/>
              </a:solidFill>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处理流程和数据流程</a:t>
            </a:r>
            <a:endParaRPr lang="zh-CN" altLang="en-US" sz="4000" dirty="0"/>
          </a:p>
        </p:txBody>
      </p:sp>
      <p:graphicFrame>
        <p:nvGraphicFramePr>
          <p:cNvPr id="3" name="对象 -2147482624"/>
          <p:cNvGraphicFramePr/>
          <p:nvPr/>
        </p:nvGraphicFramePr>
        <p:xfrm>
          <a:off x="624205" y="1382395"/>
          <a:ext cx="10110470" cy="4922520"/>
        </p:xfrm>
        <a:graphic>
          <a:graphicData uri="http://schemas.openxmlformats.org/presentationml/2006/ole">
            <mc:AlternateContent xmlns:mc="http://schemas.openxmlformats.org/markup-compatibility/2006">
              <mc:Choice xmlns:v="urn:schemas-microsoft-com:vml" Requires="v">
                <p:oleObj spid="_x0000_s3076" name="" r:id="rId2" imgW="10097770" imgH="4424680" progId="Visio.Drawing.15">
                  <p:embed/>
                </p:oleObj>
              </mc:Choice>
              <mc:Fallback>
                <p:oleObj name="" r:id="rId2" imgW="10097770" imgH="4424680" progId="Visio.Drawing.15">
                  <p:embed/>
                  <p:pic>
                    <p:nvPicPr>
                      <p:cNvPr id="0" name="图片 3075"/>
                      <p:cNvPicPr/>
                      <p:nvPr/>
                    </p:nvPicPr>
                    <p:blipFill>
                      <a:blip r:embed="rId3"/>
                      <a:stretch>
                        <a:fillRect/>
                      </a:stretch>
                    </p:blipFill>
                    <p:spPr>
                      <a:xfrm>
                        <a:off x="624205" y="1382395"/>
                        <a:ext cx="10110470" cy="4922520"/>
                      </a:xfrm>
                      <a:prstGeom prst="rect">
                        <a:avLst/>
                      </a:prstGeom>
                      <a:noFill/>
                      <a:ln w="38100">
                        <a:noFill/>
                        <a:miter/>
                      </a:ln>
                    </p:spPr>
                  </p:pic>
                </p:oleObj>
              </mc:Fallback>
            </mc:AlternateContent>
          </a:graphicData>
        </a:graphic>
      </p:graphicFrame>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工作负荷</a:t>
            </a:r>
            <a:endParaRPr lang="zh-CN" altLang="en-US" sz="4000" dirty="0"/>
          </a:p>
        </p:txBody>
      </p:sp>
      <p:sp>
        <p:nvSpPr>
          <p:cNvPr id="3" name="内容占位符 2"/>
          <p:cNvSpPr>
            <a:spLocks noGrp="1"/>
          </p:cNvSpPr>
          <p:nvPr>
            <p:ph idx="1"/>
            <p:custDataLst>
              <p:tags r:id="rId2"/>
            </p:custDataLst>
          </p:nvPr>
        </p:nvSpPr>
        <p:spPr>
          <a:xfrm>
            <a:off x="624205" y="1412875"/>
            <a:ext cx="963549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我们从设计网站到制作网站完成都要自己先从零到有学习各种语言，我们小组的能力从各种方面来说不是特别优秀，所以工作效率会有点低，这样就会给我们制作网页项目带来压力；其次就是搜索功能的实现，困难程度会有点大，给我们的压力和制约不止一点两点。</a:t>
            </a:r>
            <a:endParaRPr lang="zh-CN" altLang="en-US" sz="2000" dirty="0"/>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费用支出</a:t>
            </a:r>
            <a:endParaRPr lang="zh-CN" altLang="en-US" sz="4000" dirty="0"/>
          </a:p>
        </p:txBody>
      </p:sp>
      <p:graphicFrame>
        <p:nvGraphicFramePr>
          <p:cNvPr id="6" name="表格 5"/>
          <p:cNvGraphicFramePr/>
          <p:nvPr/>
        </p:nvGraphicFramePr>
        <p:xfrm>
          <a:off x="1113155" y="1576070"/>
          <a:ext cx="9298305" cy="4260850"/>
        </p:xfrm>
        <a:graphic>
          <a:graphicData uri="http://schemas.openxmlformats.org/drawingml/2006/table">
            <a:tbl>
              <a:tblPr firstRow="1" bandRow="1">
                <a:tableStyleId>{5940675A-B579-460E-94D1-54222C63F5DA}</a:tableStyleId>
              </a:tblPr>
              <a:tblGrid>
                <a:gridCol w="3099435"/>
                <a:gridCol w="3099435"/>
                <a:gridCol w="3099435"/>
              </a:tblGrid>
              <a:tr h="852170">
                <a:tc>
                  <a:txBody>
                    <a:bodyPr/>
                    <a:p>
                      <a:pPr indent="0">
                        <a:buNone/>
                      </a:pPr>
                      <a:r>
                        <a:rPr lang="en-US" sz="2000" b="1">
                          <a:solidFill>
                            <a:srgbClr val="000000"/>
                          </a:solidFill>
                          <a:latin typeface="Calibri" panose="020F0502020204030204" charset="0"/>
                          <a:cs typeface="Calibri" panose="020F0502020204030204" charset="0"/>
                        </a:rPr>
                        <a:t>预算名称</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预算内容</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预算费用</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劳务费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无</a:t>
                      </a: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特殊劳务费用</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阿里云服务器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购买阿里云服务器一个月</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团建费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无团建费用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gridSpan="2">
                  <a:txBody>
                    <a:bodyPr/>
                    <a:p>
                      <a:pPr indent="0">
                        <a:buNone/>
                      </a:pPr>
                      <a:r>
                        <a:rPr lang="en-US" sz="2000" b="0">
                          <a:solidFill>
                            <a:srgbClr val="000000"/>
                          </a:solidFill>
                          <a:latin typeface="Calibri" panose="020F0502020204030204" charset="0"/>
                          <a:cs typeface="Calibri" panose="020F0502020204030204" charset="0"/>
                        </a:rPr>
                        <a:t>总计</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0" y="0"/>
            <a:ext cx="12192000" cy="6858000"/>
          </a:xfrm>
          <a:prstGeom prst="rect">
            <a:avLst/>
          </a:prstGeom>
          <a:pattFill prst="dotGrid">
            <a:fgClr>
              <a:srgbClr val="FFFFFF">
                <a:lumMod val="85000"/>
              </a:srgbClr>
            </a:fgClr>
            <a:bgClr>
              <a:srgbClr val="FFFFFF"/>
            </a:bgClr>
          </a:patt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dirty="0"/>
          </a:p>
        </p:txBody>
      </p:sp>
      <p:sp>
        <p:nvSpPr>
          <p:cNvPr id="8" name="任意多边形: 形状 7"/>
          <p:cNvSpPr/>
          <p:nvPr>
            <p:custDataLst>
              <p:tags r:id="rId2"/>
            </p:custDataLst>
          </p:nvPr>
        </p:nvSpPr>
        <p:spPr>
          <a:xfrm>
            <a:off x="0" y="0"/>
            <a:ext cx="7714968" cy="6858000"/>
          </a:xfrm>
          <a:custGeom>
            <a:avLst/>
            <a:gdLst>
              <a:gd name="connsiteX0" fmla="*/ 1736336 w 7714968"/>
              <a:gd name="connsiteY0" fmla="*/ 0 h 6858000"/>
              <a:gd name="connsiteX1" fmla="*/ 5645816 w 7714968"/>
              <a:gd name="connsiteY1" fmla="*/ 0 h 6858000"/>
              <a:gd name="connsiteX2" fmla="*/ 5839302 w 7714968"/>
              <a:gd name="connsiteY2" fmla="*/ 113594 h 6858000"/>
              <a:gd name="connsiteX3" fmla="*/ 7714968 w 7714968"/>
              <a:gd name="connsiteY3" fmla="*/ 3516874 h 6858000"/>
              <a:gd name="connsiteX4" fmla="*/ 5940720 w 7714968"/>
              <a:gd name="connsiteY4" fmla="*/ 6853836 h 6858000"/>
              <a:gd name="connsiteX5" fmla="*/ 5934226 w 7714968"/>
              <a:gd name="connsiteY5" fmla="*/ 6858000 h 6858000"/>
              <a:gd name="connsiteX6" fmla="*/ 1447412 w 7714968"/>
              <a:gd name="connsiteY6" fmla="*/ 6858000 h 6858000"/>
              <a:gd name="connsiteX7" fmla="*/ 1440740 w 7714968"/>
              <a:gd name="connsiteY7" fmla="*/ 6853836 h 6858000"/>
              <a:gd name="connsiteX8" fmla="*/ 106742 w 7714968"/>
              <a:gd name="connsiteY8" fmla="*/ 5348915 h 6858000"/>
              <a:gd name="connsiteX9" fmla="*/ 0 w 7714968"/>
              <a:gd name="connsiteY9" fmla="*/ 5120268 h 6858000"/>
              <a:gd name="connsiteX10" fmla="*/ 0 w 7714968"/>
              <a:gd name="connsiteY10" fmla="*/ 1910728 h 6858000"/>
              <a:gd name="connsiteX11" fmla="*/ 2094 w 7714968"/>
              <a:gd name="connsiteY11" fmla="*/ 1905464 h 6858000"/>
              <a:gd name="connsiteX12" fmla="*/ 1486117 w 7714968"/>
              <a:gd name="connsiteY12" fmla="*/ 1497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14968" h="6858000">
                <a:moveTo>
                  <a:pt x="1736336" y="0"/>
                </a:moveTo>
                <a:lnTo>
                  <a:pt x="5645816" y="0"/>
                </a:lnTo>
                <a:lnTo>
                  <a:pt x="5839302" y="113594"/>
                </a:lnTo>
                <a:cubicBezTo>
                  <a:pt x="6966500" y="826715"/>
                  <a:pt x="7714968" y="2084387"/>
                  <a:pt x="7714968" y="3516874"/>
                </a:cubicBezTo>
                <a:cubicBezTo>
                  <a:pt x="7714968" y="4905952"/>
                  <a:pt x="7011174" y="6130651"/>
                  <a:pt x="5940720" y="6853836"/>
                </a:cubicBezTo>
                <a:lnTo>
                  <a:pt x="5934226" y="6858000"/>
                </a:lnTo>
                <a:lnTo>
                  <a:pt x="1447412" y="6858000"/>
                </a:lnTo>
                <a:lnTo>
                  <a:pt x="1440740" y="6853836"/>
                </a:lnTo>
                <a:cubicBezTo>
                  <a:pt x="878752" y="6474164"/>
                  <a:pt x="417824" y="5956262"/>
                  <a:pt x="106742" y="5348915"/>
                </a:cubicBezTo>
                <a:lnTo>
                  <a:pt x="0" y="5120268"/>
                </a:lnTo>
                <a:lnTo>
                  <a:pt x="0" y="1910728"/>
                </a:lnTo>
                <a:lnTo>
                  <a:pt x="2094" y="1905464"/>
                </a:lnTo>
                <a:cubicBezTo>
                  <a:pt x="316870" y="1185936"/>
                  <a:pt x="836008" y="576218"/>
                  <a:pt x="1486117" y="149702"/>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9" name="任意多边形: 形状 8"/>
          <p:cNvSpPr/>
          <p:nvPr>
            <p:custDataLst>
              <p:tags r:id="rId3"/>
            </p:custDataLst>
          </p:nvPr>
        </p:nvSpPr>
        <p:spPr>
          <a:xfrm>
            <a:off x="185088" y="0"/>
            <a:ext cx="7313692" cy="6858000"/>
          </a:xfrm>
          <a:custGeom>
            <a:avLst/>
            <a:gdLst>
              <a:gd name="connsiteX0" fmla="*/ 2390577 w 7313692"/>
              <a:gd name="connsiteY0" fmla="*/ 0 h 6858000"/>
              <a:gd name="connsiteX1" fmla="*/ 4923117 w 7313692"/>
              <a:gd name="connsiteY1" fmla="*/ 0 h 6858000"/>
              <a:gd name="connsiteX2" fmla="*/ 5141490 w 7313692"/>
              <a:gd name="connsiteY2" fmla="*/ 86476 h 6858000"/>
              <a:gd name="connsiteX3" fmla="*/ 7313692 w 7313692"/>
              <a:gd name="connsiteY3" fmla="*/ 3429383 h 6858000"/>
              <a:gd name="connsiteX4" fmla="*/ 5141490 w 7313692"/>
              <a:gd name="connsiteY4" fmla="*/ 6772292 h 6858000"/>
              <a:gd name="connsiteX5" fmla="*/ 4925055 w 7313692"/>
              <a:gd name="connsiteY5" fmla="*/ 6858000 h 6858000"/>
              <a:gd name="connsiteX6" fmla="*/ 2388638 w 7313692"/>
              <a:gd name="connsiteY6" fmla="*/ 6858000 h 6858000"/>
              <a:gd name="connsiteX7" fmla="*/ 2172202 w 7313692"/>
              <a:gd name="connsiteY7" fmla="*/ 6772292 h 6858000"/>
              <a:gd name="connsiteX8" fmla="*/ 0 w 7313692"/>
              <a:gd name="connsiteY8" fmla="*/ 3429383 h 6858000"/>
              <a:gd name="connsiteX9" fmla="*/ 2172202 w 7313692"/>
              <a:gd name="connsiteY9" fmla="*/ 864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13692" h="6858000">
                <a:moveTo>
                  <a:pt x="2390577" y="0"/>
                </a:moveTo>
                <a:lnTo>
                  <a:pt x="4923117" y="0"/>
                </a:lnTo>
                <a:lnTo>
                  <a:pt x="5141490" y="86476"/>
                </a:lnTo>
                <a:cubicBezTo>
                  <a:pt x="6421307" y="655715"/>
                  <a:pt x="7313692" y="1938335"/>
                  <a:pt x="7313692" y="3429383"/>
                </a:cubicBezTo>
                <a:cubicBezTo>
                  <a:pt x="7313692" y="4920432"/>
                  <a:pt x="6421308" y="6203052"/>
                  <a:pt x="5141490" y="6772292"/>
                </a:cubicBezTo>
                <a:lnTo>
                  <a:pt x="4925055" y="6858000"/>
                </a:lnTo>
                <a:lnTo>
                  <a:pt x="2388638" y="6858000"/>
                </a:lnTo>
                <a:lnTo>
                  <a:pt x="2172202" y="6772292"/>
                </a:lnTo>
                <a:cubicBezTo>
                  <a:pt x="892385" y="6203052"/>
                  <a:pt x="0" y="4920432"/>
                  <a:pt x="0" y="3429383"/>
                </a:cubicBezTo>
                <a:cubicBezTo>
                  <a:pt x="0" y="1938335"/>
                  <a:pt x="892385" y="655715"/>
                  <a:pt x="2172202" y="86476"/>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0" name="任意多边形: 形状 9"/>
          <p:cNvSpPr/>
          <p:nvPr>
            <p:custDataLst>
              <p:tags r:id="rId4"/>
            </p:custDataLst>
          </p:nvPr>
        </p:nvSpPr>
        <p:spPr>
          <a:xfrm>
            <a:off x="8883565" y="5421536"/>
            <a:ext cx="3308435" cy="1436465"/>
          </a:xfrm>
          <a:custGeom>
            <a:avLst/>
            <a:gdLst>
              <a:gd name="connsiteX0" fmla="*/ 2072311 w 3308435"/>
              <a:gd name="connsiteY0" fmla="*/ 0 h 1436465"/>
              <a:gd name="connsiteX1" fmla="*/ 3175387 w 3308435"/>
              <a:gd name="connsiteY1" fmla="*/ 293607 h 1436465"/>
              <a:gd name="connsiteX2" fmla="*/ 3308435 w 3308435"/>
              <a:gd name="connsiteY2" fmla="*/ 376655 h 1436465"/>
              <a:gd name="connsiteX3" fmla="*/ 3308435 w 3308435"/>
              <a:gd name="connsiteY3" fmla="*/ 1436465 h 1436465"/>
              <a:gd name="connsiteX4" fmla="*/ 0 w 3308435"/>
              <a:gd name="connsiteY4" fmla="*/ 1436465 h 1436465"/>
              <a:gd name="connsiteX5" fmla="*/ 30369 w 3308435"/>
              <a:gd name="connsiteY5" fmla="*/ 1353490 h 1436465"/>
              <a:gd name="connsiteX6" fmla="*/ 2072311 w 3308435"/>
              <a:gd name="connsiteY6" fmla="*/ 0 h 1436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8435" h="1436465">
                <a:moveTo>
                  <a:pt x="2072311" y="0"/>
                </a:moveTo>
                <a:cubicBezTo>
                  <a:pt x="2473908" y="0"/>
                  <a:pt x="2850555" y="106824"/>
                  <a:pt x="3175387" y="293607"/>
                </a:cubicBezTo>
                <a:lnTo>
                  <a:pt x="3308435" y="376655"/>
                </a:lnTo>
                <a:lnTo>
                  <a:pt x="3308435" y="1436465"/>
                </a:lnTo>
                <a:lnTo>
                  <a:pt x="0" y="1436465"/>
                </a:lnTo>
                <a:lnTo>
                  <a:pt x="30369" y="1353490"/>
                </a:lnTo>
                <a:cubicBezTo>
                  <a:pt x="366790" y="558101"/>
                  <a:pt x="1154375" y="0"/>
                  <a:pt x="2072311" y="0"/>
                </a:cubicBezTo>
                <a:close/>
              </a:path>
            </a:pathLst>
          </a:custGeom>
          <a:solidFill>
            <a:srgbClr val="1E6BC5">
              <a:lumMod val="20000"/>
              <a:lumOff val="80000"/>
              <a:alpha val="4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1" name="椭圆 10"/>
          <p:cNvSpPr/>
          <p:nvPr>
            <p:custDataLst>
              <p:tags r:id="rId5"/>
            </p:custDataLst>
          </p:nvPr>
        </p:nvSpPr>
        <p:spPr>
          <a:xfrm>
            <a:off x="449346" y="112"/>
            <a:ext cx="6785176" cy="6785176"/>
          </a:xfrm>
          <a:prstGeom prst="ellipse">
            <a:avLst/>
          </a:prstGeom>
          <a:solidFill>
            <a:srgbClr val="FFFFFF"/>
          </a:solidFill>
          <a:ln>
            <a:solidFill>
              <a:srgbClr val="FFFFFF">
                <a:lumMod val="95000"/>
              </a:srgbClr>
            </a:solid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5" name="文本框 4"/>
          <p:cNvSpPr txBox="1"/>
          <p:nvPr>
            <p:custDataLst>
              <p:tags r:id="rId6"/>
            </p:custDataLst>
          </p:nvPr>
        </p:nvSpPr>
        <p:spPr>
          <a:xfrm>
            <a:off x="2158365" y="2464435"/>
            <a:ext cx="3629660" cy="304673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引言</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可行性研究前提</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对所设计的网站的分析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技术可行性分析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风险预估与解决策略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参考资料</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小组分工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p:txBody>
      </p:sp>
      <p:sp>
        <p:nvSpPr>
          <p:cNvPr id="12" name="文本框 11"/>
          <p:cNvSpPr txBox="1"/>
          <p:nvPr>
            <p:custDataLst>
              <p:tags r:id="rId7"/>
            </p:custDataLst>
          </p:nvPr>
        </p:nvSpPr>
        <p:spPr>
          <a:xfrm>
            <a:off x="2158365" y="1038860"/>
            <a:ext cx="3522980" cy="1163955"/>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4800" b="1" spc="300">
                <a:solidFill>
                  <a:srgbClr val="000000">
                    <a:lumMod val="75000"/>
                    <a:lumOff val="25000"/>
                  </a:srgbClr>
                </a:solidFill>
                <a:latin typeface="Arial" panose="020B0604020202020204" pitchFamily="34" charset="0"/>
                <a:ea typeface="微软雅黑" panose="020B0503020204020204" charset="-122"/>
              </a:rPr>
              <a:t>目录</a:t>
            </a:r>
            <a:endParaRPr lang="zh-CN" altLang="en-US" sz="4800" b="1" spc="300">
              <a:solidFill>
                <a:srgbClr val="000000">
                  <a:lumMod val="75000"/>
                  <a:lumOff val="25000"/>
                </a:srgbClr>
              </a:solidFill>
              <a:latin typeface="Arial" panose="020B0604020202020204" pitchFamily="34" charset="0"/>
              <a:ea typeface="微软雅黑" panose="020B0503020204020204" charset="-122"/>
            </a:endParaRPr>
          </a:p>
        </p:txBody>
      </p:sp>
    </p:spTree>
    <p:custDataLst>
      <p:tags r:id="rId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人员</a:t>
            </a:r>
            <a:endParaRPr lang="zh-CN" altLang="en-US" sz="4000" dirty="0"/>
          </a:p>
        </p:txBody>
      </p:sp>
      <p:graphicFrame>
        <p:nvGraphicFramePr>
          <p:cNvPr id="5" name="表格 4"/>
          <p:cNvGraphicFramePr/>
          <p:nvPr/>
        </p:nvGraphicFramePr>
        <p:xfrm>
          <a:off x="951230" y="1659890"/>
          <a:ext cx="9846310" cy="3665855"/>
        </p:xfrm>
        <a:graphic>
          <a:graphicData uri="http://schemas.openxmlformats.org/drawingml/2006/table">
            <a:tbl>
              <a:tblPr firstRow="1" bandRow="1">
                <a:tableStyleId>{5940675A-B579-460E-94D1-54222C63F5DA}</a:tableStyleId>
              </a:tblPr>
              <a:tblGrid>
                <a:gridCol w="937895"/>
                <a:gridCol w="2355215"/>
                <a:gridCol w="6553200"/>
              </a:tblGrid>
              <a:tr h="495935">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姓名</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角色</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工作描述</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18554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郑逸旸</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组长，项目管理，前期分析，设计，编码，测试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项目管理，前期网站外观设计，编写网站查询功能，测试网站可行性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18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董思诚</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组员，分析，编码，测试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编写网站公告信息，评论点赞功能，测试网站可行性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250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肖繁</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前期网站外观素材收集，编写网站筛选导航功能，测试网站可行性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与现有类似网站的比较</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10000"/>
          </a:bodyPr>
          <a:lstStyle/>
          <a:p>
            <a:pPr indent="0">
              <a:lnSpc>
                <a:spcPct val="150000"/>
              </a:lnSpc>
              <a:buNone/>
            </a:pPr>
            <a:r>
              <a:rPr lang="zh-CN" altLang="en-US" sz="2000" dirty="0"/>
              <a:t>1.相比于哔哩哔哩这类比较大型的网站，里面的内容比较繁杂，大型网站里面包括多个分区，动漫，游戏，科技，舞蹈等等，许多用户可能会对这繁杂的视频数量表现出无法选择，而我们的网站相对小众，仅包括游戏，动漫等，会使用户明白本网站的定位。</a:t>
            </a:r>
            <a:endParaRPr lang="zh-CN" altLang="en-US" sz="2000" dirty="0"/>
          </a:p>
          <a:p>
            <a:pPr indent="0">
              <a:lnSpc>
                <a:spcPct val="150000"/>
              </a:lnSpc>
              <a:buNone/>
            </a:pPr>
            <a:r>
              <a:rPr lang="zh-CN" altLang="en-US" sz="2000" dirty="0"/>
              <a:t>2.相对小众的环境，可以有效的缓解大量人流的进入，可以方便管理，对于评论区的留言可以较为方便的查看。</a:t>
            </a:r>
            <a:endParaRPr lang="zh-CN" altLang="en-US" sz="2000" dirty="0"/>
          </a:p>
          <a:p>
            <a:pPr indent="0">
              <a:lnSpc>
                <a:spcPct val="150000"/>
              </a:lnSpc>
              <a:buNone/>
            </a:pPr>
            <a:r>
              <a:rPr lang="zh-CN" altLang="en-US" sz="2000" dirty="0"/>
              <a:t>3.由于小组成员较少，没有多余的人员进行分配管理员，因此我们都算是管理员，而用户与我们管理员可以进行直接或间接接触，对于资源的需求，获得或是寻求资源的请求，可以较快的得到反馈。</a:t>
            </a:r>
            <a:endParaRPr lang="zh-CN" altLang="en-US" sz="2000" dirty="0"/>
          </a:p>
          <a:p>
            <a:pPr indent="0">
              <a:lnSpc>
                <a:spcPct val="150000"/>
              </a:lnSpc>
              <a:buNone/>
            </a:pPr>
            <a:r>
              <a:rPr lang="zh-CN" altLang="en-US" sz="2000" dirty="0"/>
              <a:t>4.对于很多年代较老的游戏资源，动漫资源等等，该网站可以提供一个平台，用户可以去向管理员发布需求，再由管理员发出公告，等待有资源的网友提供资源，以取得资源共享的优点。</a:t>
            </a:r>
            <a:endParaRPr lang="zh-CN" altLang="en-US" sz="2000" dirty="0"/>
          </a:p>
        </p:txBody>
      </p:sp>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技术可行性分析</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网站编写的分析</a:t>
            </a:r>
            <a:endParaRPr lang="zh-CN" altLang="en-US" dirty="0"/>
          </a:p>
          <a:p>
            <a:r>
              <a:rPr lang="en-US" altLang="zh-CN" dirty="0"/>
              <a:t>2.</a:t>
            </a:r>
            <a:r>
              <a:rPr lang="zh-CN" altLang="en-US" dirty="0"/>
              <a:t>搜索系统的分析</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04</a:t>
            </a:r>
            <a:endParaRPr lang="en-US" altLang="zh-CN" sz="9600" b="1" dirty="0">
              <a:solidFill>
                <a:schemeClr val="tx1"/>
              </a:solidFill>
            </a:endParaRPr>
          </a:p>
        </p:txBody>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sz="4000" dirty="0">
                <a:sym typeface="+mn-ea"/>
              </a:rPr>
              <a:t>网站编写的分析</a:t>
            </a:r>
            <a:endParaRPr lang="zh-CN" altLang="en-US" sz="4000"/>
          </a:p>
        </p:txBody>
      </p:sp>
      <p:sp>
        <p:nvSpPr>
          <p:cNvPr id="9" name="文本框 8"/>
          <p:cNvSpPr txBox="1"/>
          <p:nvPr>
            <p:custDataLst>
              <p:tags r:id="rId2"/>
            </p:custDataLst>
          </p:nvPr>
        </p:nvSpPr>
        <p:spPr>
          <a:xfrm>
            <a:off x="5231541" y="1465582"/>
            <a:ext cx="1023516" cy="889909"/>
          </a:xfrm>
          <a:prstGeom prst="rect">
            <a:avLst/>
          </a:prstGeom>
          <a:noFill/>
          <a:ln w="117475">
            <a:noFill/>
          </a:ln>
        </p:spPr>
        <p:txBody>
          <a:bodyPr wrap="none" rtlCol="0">
            <a:prstTxWarp prst="textPlain">
              <a:avLst/>
            </a:prstTxWarp>
            <a:spAutoFit/>
          </a:bodyPr>
          <a:lstStyle/>
          <a:p>
            <a:r>
              <a:rPr lang="en-US" altLang="zh-CN" spc="100">
                <a:latin typeface="Impact" panose="020B0806030902050204" pitchFamily="34" charset="0"/>
                <a:cs typeface="Arial" panose="020B0604020202020204" pitchFamily="34" charset="0"/>
              </a:rPr>
              <a:t>01</a:t>
            </a:r>
            <a:endParaRPr lang="en-US" altLang="zh-CN" spc="100">
              <a:latin typeface="Impact" panose="020B0806030902050204" pitchFamily="34" charset="0"/>
              <a:cs typeface="Arial" panose="020B0604020202020204" pitchFamily="34" charset="0"/>
            </a:endParaRPr>
          </a:p>
        </p:txBody>
      </p:sp>
      <p:sp>
        <p:nvSpPr>
          <p:cNvPr id="3" name="文本框 2"/>
          <p:cNvSpPr txBox="1"/>
          <p:nvPr/>
        </p:nvSpPr>
        <p:spPr>
          <a:xfrm>
            <a:off x="2999105" y="3557905"/>
            <a:ext cx="6063615" cy="1198880"/>
          </a:xfrm>
          <a:prstGeom prst="rect">
            <a:avLst/>
          </a:prstGeom>
          <a:noFill/>
        </p:spPr>
        <p:txBody>
          <a:bodyPr wrap="square" rtlCol="0">
            <a:spAutoFit/>
          </a:bodyPr>
          <a:p>
            <a:r>
              <a:rPr lang="zh-CN" altLang="en-US"/>
              <a:t>一个完整网站的编写，对于我们还是初学者的角度来说，是非常有难度，因为网站中包含了很多功能，就一个论坛的基础功能来说就会有些措手不及。所以我们对此方面进行了可行性方案分析。</a:t>
            </a:r>
            <a:endParaRPr lang="zh-CN" altLang="en-US"/>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8446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利用工具编写</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利用网站自带的编写工具，例如Discuz工具，再进行一系列的后期修改我们就可以开发出一个完完整整的网站。</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由于用此方案我们会相对来说比较轻松，网站开发也会变得很顺利与简单，所以从可行性分析角度来说，此方案为开发网站最好方案，但是从完成学业角度来说，此方案完全不可行。</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1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自己编写全网站</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依靠自己用DreamweaverHTML5网站开发工具编写HTML、CSS语言，实现一个完完整整的网页。</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虽然此方案对于我们来说会有一定难度，但是从学业角度上来说，这会让我们学到很多知识，让我们在以后工作方面对自己非常有利。所以此方案在一定程度上来说，可行。</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sz="4000" dirty="0">
                <a:sym typeface="+mn-ea"/>
              </a:rPr>
              <a:t>搜索系统的分析</a:t>
            </a:r>
            <a:endParaRPr lang="zh-CN" altLang="en-US" sz="4000"/>
          </a:p>
        </p:txBody>
      </p:sp>
      <p:sp>
        <p:nvSpPr>
          <p:cNvPr id="9" name="文本框 8"/>
          <p:cNvSpPr txBox="1"/>
          <p:nvPr>
            <p:custDataLst>
              <p:tags r:id="rId2"/>
            </p:custDataLst>
          </p:nvPr>
        </p:nvSpPr>
        <p:spPr>
          <a:xfrm>
            <a:off x="5231541" y="1465582"/>
            <a:ext cx="1023516" cy="889909"/>
          </a:xfrm>
          <a:prstGeom prst="rect">
            <a:avLst/>
          </a:prstGeom>
          <a:noFill/>
          <a:ln w="117475">
            <a:noFill/>
          </a:ln>
        </p:spPr>
        <p:txBody>
          <a:bodyPr wrap="none" rtlCol="0">
            <a:prstTxWarp prst="textPlain">
              <a:avLst/>
            </a:prstTxWarp>
            <a:spAutoFit/>
          </a:bodyPr>
          <a:lstStyle/>
          <a:p>
            <a:r>
              <a:rPr lang="en-US" altLang="zh-CN" spc="100">
                <a:latin typeface="Impact" panose="020B0806030902050204" pitchFamily="34" charset="0"/>
                <a:cs typeface="Arial" panose="020B0604020202020204" pitchFamily="34" charset="0"/>
              </a:rPr>
              <a:t>02</a:t>
            </a:r>
            <a:endParaRPr lang="en-US" altLang="zh-CN" spc="100">
              <a:latin typeface="Impact" panose="020B0806030902050204" pitchFamily="34" charset="0"/>
              <a:cs typeface="Arial" panose="020B0604020202020204" pitchFamily="34" charset="0"/>
            </a:endParaRPr>
          </a:p>
        </p:txBody>
      </p:sp>
      <p:sp>
        <p:nvSpPr>
          <p:cNvPr id="3" name="文本框 2"/>
          <p:cNvSpPr txBox="1"/>
          <p:nvPr/>
        </p:nvSpPr>
        <p:spPr>
          <a:xfrm>
            <a:off x="2999105" y="3557905"/>
            <a:ext cx="6063615" cy="1476375"/>
          </a:xfrm>
          <a:prstGeom prst="rect">
            <a:avLst/>
          </a:prstGeom>
          <a:noFill/>
        </p:spPr>
        <p:txBody>
          <a:bodyPr wrap="square" rtlCol="0">
            <a:spAutoFit/>
          </a:bodyPr>
          <a:p>
            <a:r>
              <a:rPr lang="zh-CN" altLang="en-US"/>
              <a:t>就目前来说，该网站最难实现的就是网站的搜索查询部分。因为网站中理应会有庞大的内容，那么访问者则往往很难找到自己的东西，这时候我们就会需要一个站内搜索功能来帮助来访者更快的找到他们想要访问的资料。所以我们对此进行了可行性方案分析。</a:t>
            </a:r>
            <a:endParaRPr lang="zh-CN" altLang="en-US"/>
          </a:p>
        </p:txBody>
      </p:sp>
    </p:spTree>
    <p:custDataLst>
      <p:tags r:id="rId3"/>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数据库SQL语句的搜索</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自己设计表单，使用SQL语句编程，与数据库链接检索。</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就目前我们正在学习的《数据库设计与开发》中就有涉及到内容，但是就我们的技术来说，没学精的数据库语言让我们从头写到脚的搜索功能，我们必定开发不出来。并且我们网页开发还是要用到JavaScript，所以将JavaScript语言和数据库进行连接，就我们目前的拘束来说，我们做不到。</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b="1" dirty="0"/>
          </a:p>
          <a:p>
            <a:pPr indent="0">
              <a:lnSpc>
                <a:spcPct val="150000"/>
              </a:lnSpc>
              <a:buNone/>
            </a:pPr>
            <a:r>
              <a:rPr lang="zh-CN" altLang="en-US" sz="2000" dirty="0"/>
              <a:t>借鉴网站现有搜索功能</a:t>
            </a:r>
            <a:endParaRPr lang="zh-CN" altLang="en-US" sz="2000" dirty="0"/>
          </a:p>
          <a:p>
            <a:pPr indent="0">
              <a:lnSpc>
                <a:spcPct val="150000"/>
              </a:lnSpc>
              <a:buNone/>
            </a:pPr>
            <a:r>
              <a:rPr lang="zh-CN" altLang="en-US" sz="2000" b="1" dirty="0"/>
              <a:t>方案内容</a:t>
            </a:r>
            <a:endParaRPr lang="zh-CN" altLang="en-US" sz="2000" b="1" dirty="0"/>
          </a:p>
          <a:p>
            <a:pPr indent="0">
              <a:lnSpc>
                <a:spcPct val="150000"/>
              </a:lnSpc>
              <a:buNone/>
            </a:pPr>
            <a:r>
              <a:rPr lang="zh-CN" altLang="en-US" sz="2000" dirty="0"/>
              <a:t>我们可以在现有的视频网站中查找出相应部分的实现搜索功能的代码，然后添加入自己的网页中。</a:t>
            </a:r>
            <a:endParaRPr lang="zh-CN" altLang="en-US" sz="2000" dirty="0"/>
          </a:p>
          <a:p>
            <a:pPr indent="0">
              <a:lnSpc>
                <a:spcPct val="150000"/>
              </a:lnSpc>
              <a:buNone/>
            </a:pPr>
            <a:r>
              <a:rPr lang="zh-CN" altLang="en-US" sz="2000" b="1" dirty="0"/>
              <a:t>方案分析</a:t>
            </a:r>
            <a:endParaRPr lang="zh-CN" altLang="en-US" sz="2000" b="1" dirty="0"/>
          </a:p>
          <a:p>
            <a:pPr indent="0">
              <a:lnSpc>
                <a:spcPct val="150000"/>
              </a:lnSpc>
              <a:buNone/>
            </a:pPr>
            <a:r>
              <a:rPr lang="zh-CN" altLang="en-US" sz="2000" dirty="0"/>
              <a:t>就我们目前的技术水平来说，这个方案应该是最简单，最容易实现的方案，因为不用自己搭建实现搜索功能，借鉴并修改模块然后引用到自己的网站中去。对于我们来说，这个方案最轻松最方便也最可靠，所以总体上来说可以实现。</a:t>
            </a:r>
            <a:endParaRPr lang="zh-CN" altLang="en-US" sz="2000" dirty="0"/>
          </a:p>
          <a:p>
            <a:pPr indent="0">
              <a:lnSpc>
                <a:spcPct val="150000"/>
              </a:lnSpc>
              <a:buNone/>
            </a:pPr>
            <a:r>
              <a:rPr lang="zh-CN" altLang="en-US" sz="2000" b="1" dirty="0"/>
              <a:t>方案结论</a:t>
            </a:r>
            <a:endParaRPr lang="zh-CN" altLang="en-US" sz="2000" b="1"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风险预估与解决策略</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风险预估</a:t>
            </a:r>
            <a:endParaRPr lang="zh-CN" altLang="en-US" dirty="0"/>
          </a:p>
          <a:p>
            <a:r>
              <a:rPr lang="en-US" altLang="zh-CN" dirty="0"/>
              <a:t>2.</a:t>
            </a:r>
            <a:r>
              <a:rPr lang="zh-CN" altLang="en-US" dirty="0"/>
              <a:t>解决策略</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05</a:t>
            </a:r>
            <a:endParaRPr lang="en-US" altLang="zh-CN" sz="9600" b="1" dirty="0">
              <a:solidFill>
                <a:schemeClr val="tx1"/>
              </a:solidFill>
            </a:endParaRPr>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引言</a:t>
            </a:r>
            <a:endParaRPr lang="zh-CN" altLang="en-US" dirty="0"/>
          </a:p>
        </p:txBody>
      </p:sp>
      <p:sp>
        <p:nvSpPr>
          <p:cNvPr id="3" name="文本占位符 2"/>
          <p:cNvSpPr>
            <a:spLocks noGrp="1"/>
          </p:cNvSpPr>
          <p:nvPr>
            <p:ph type="body" idx="1"/>
            <p:custDataLst>
              <p:tags r:id="rId2"/>
            </p:custDataLst>
          </p:nvPr>
        </p:nvSpPr>
        <p:spPr/>
        <p:txBody>
          <a:bodyPr>
            <a:normAutofit lnSpcReduction="10000"/>
          </a:bodyPr>
          <a:lstStyle/>
          <a:p>
            <a:r>
              <a:rPr lang="en-US" altLang="zh-CN" dirty="0"/>
              <a:t>1.项</a:t>
            </a:r>
            <a:r>
              <a:rPr lang="zh-CN" altLang="en-US" dirty="0"/>
              <a:t>目目的</a:t>
            </a:r>
            <a:endParaRPr lang="zh-CN" altLang="en-US" dirty="0"/>
          </a:p>
          <a:p>
            <a:r>
              <a:rPr lang="en-US" altLang="zh-CN" dirty="0"/>
              <a:t>2.</a:t>
            </a:r>
            <a:r>
              <a:rPr lang="zh-CN" altLang="en-US" dirty="0"/>
              <a:t>项目背景</a:t>
            </a:r>
            <a:endParaRPr lang="zh-CN" altLang="en-US" dirty="0"/>
          </a:p>
          <a:p>
            <a:r>
              <a:rPr lang="en-US" altLang="zh-CN" dirty="0"/>
              <a:t>3.</a:t>
            </a:r>
            <a:r>
              <a:rPr lang="zh-CN" altLang="en-US" dirty="0"/>
              <a:t>术语</a:t>
            </a:r>
            <a:r>
              <a:rPr lang="zh-CN" altLang="en-US" dirty="0"/>
              <a:t>定义</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01</a:t>
            </a:r>
            <a:endParaRPr lang="en-US" altLang="zh-CN" sz="9600" b="1" dirty="0">
              <a:solidFill>
                <a:schemeClr val="tx1"/>
              </a:solidFill>
            </a:endParaRPr>
          </a:p>
        </p:txBody>
      </p:sp>
    </p:spTree>
    <p:custDataLst>
      <p:tags r:id="rId4"/>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风险预估</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normAutofit fontScale="90000" lnSpcReduction="20000"/>
          </a:bodyPr>
          <a:lstStyle/>
          <a:p>
            <a:pPr indent="0">
              <a:lnSpc>
                <a:spcPct val="150000"/>
              </a:lnSpc>
              <a:buNone/>
            </a:pPr>
            <a:r>
              <a:rPr lang="zh-CN" altLang="en-US" sz="2000" dirty="0"/>
              <a:t>（1）市场前景风险预测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由于动漫，游戏等市场在当今娱乐市场中占比越来越大，因此需求也会激增，但是既然需求很大，他人提供的ACG网站等产品，数量也会较多，如何把握好吸引网民眼球，掌控好一定的市场是有难度的。</a:t>
            </a:r>
            <a:endParaRPr lang="zh-CN" altLang="en-US" sz="2000" dirty="0"/>
          </a:p>
          <a:p>
            <a:pPr indent="0">
              <a:lnSpc>
                <a:spcPct val="150000"/>
              </a:lnSpc>
              <a:buNone/>
            </a:pPr>
            <a:r>
              <a:rPr lang="zh-CN" altLang="en-US" sz="2000" dirty="0"/>
              <a:t>（2）技术工艺风险预测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首先作为初次选择制作网页，人员的技术能力相比于其他有经验的人来说是相对较低的，而且网页总体设计，UI等等方面会比其他市面上的网页比起会差一些。对于技术手法来说会整体来说不精。</a:t>
            </a:r>
            <a:endParaRPr lang="zh-CN" altLang="en-US" sz="2000" dirty="0"/>
          </a:p>
          <a:p>
            <a:pPr indent="0">
              <a:lnSpc>
                <a:spcPct val="150000"/>
              </a:lnSpc>
              <a:buNone/>
            </a:pPr>
            <a:r>
              <a:rPr lang="zh-CN" altLang="en-US" sz="2000" dirty="0"/>
              <a:t>（3）维护阶段风险预测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网页的制作完成只是第一步，后期的维护则是关键，如何去管理网页内容，怎么去更新，怎么去扩充网页，以及修复各种后期出现的漏洞等等。</a:t>
            </a:r>
            <a:endParaRPr lang="zh-CN" altLang="en-US" sz="2000" dirty="0"/>
          </a:p>
        </p:txBody>
      </p:sp>
    </p:spTree>
    <p:custDataLst>
      <p:tags r:id="rId3"/>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解决策略</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0">
              <a:lnSpc>
                <a:spcPct val="150000"/>
              </a:lnSpc>
              <a:buNone/>
            </a:pPr>
            <a:r>
              <a:rPr lang="zh-CN" altLang="en-US" sz="2000" dirty="0"/>
              <a:t>（1）市场前景解决策略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我们可以通过类似百度推广等，推广方式进行推销我们的产品，并且加强我们的产品质量，以对得起这样的流量输入。</a:t>
            </a:r>
            <a:endParaRPr lang="zh-CN" altLang="en-US" sz="2000" dirty="0"/>
          </a:p>
          <a:p>
            <a:pPr indent="0">
              <a:lnSpc>
                <a:spcPct val="150000"/>
              </a:lnSpc>
              <a:buNone/>
            </a:pPr>
            <a:r>
              <a:rPr lang="zh-CN" altLang="en-US" sz="2000" dirty="0"/>
              <a:t>（2）技术工艺解决策略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加大学习技术的力度，增加小组集中学习讨论的时间，大量学习和通读各种网页设计的书籍，并且在实践中了解技术具体使用过程。</a:t>
            </a:r>
            <a:endParaRPr lang="zh-CN" altLang="en-US" sz="2000" dirty="0"/>
          </a:p>
          <a:p>
            <a:pPr indent="0">
              <a:lnSpc>
                <a:spcPct val="150000"/>
              </a:lnSpc>
              <a:buNone/>
            </a:pPr>
            <a:r>
              <a:rPr lang="zh-CN" altLang="en-US" sz="2000" dirty="0"/>
              <a:t>（3）维护阶段解决策略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建立维护小组，扩充外部信息收集量，提升网页内容储备量，以及继续学习网页维护方面的技术。</a:t>
            </a:r>
            <a:endParaRPr lang="zh-CN" altLang="en-US" sz="2000" dirty="0"/>
          </a:p>
        </p:txBody>
      </p:sp>
    </p:spTree>
    <p:custDataLst>
      <p:tags r:id="rId3"/>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参考资料</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06</a:t>
            </a:r>
            <a:endParaRPr lang="en-US" altLang="zh-CN" sz="9600" b="1" dirty="0">
              <a:solidFill>
                <a:schemeClr val="tx1"/>
              </a:solidFill>
            </a:endParaRPr>
          </a:p>
        </p:txBody>
      </p:sp>
    </p:spTree>
    <p:custDataLst>
      <p:tags r:id="rId3"/>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5555615"/>
          </a:xfrm>
        </p:spPr>
        <p:txBody>
          <a:bodyPr>
            <a:normAutofit lnSpcReduction="10000"/>
          </a:bodyPr>
          <a:lstStyle/>
          <a:p>
            <a:pPr indent="0">
              <a:lnSpc>
                <a:spcPct val="150000"/>
              </a:lnSpc>
              <a:buNone/>
            </a:pPr>
            <a:r>
              <a:rPr lang="zh-CN" altLang="en-US" sz="2000" b="1" dirty="0"/>
              <a:t>制作可行性分析报告参考资料：</a:t>
            </a:r>
            <a:endParaRPr lang="zh-CN" altLang="en-US" sz="2000" dirty="0"/>
          </a:p>
          <a:p>
            <a:pPr indent="0">
              <a:lnSpc>
                <a:spcPct val="150000"/>
              </a:lnSpc>
              <a:buNone/>
            </a:pPr>
            <a:r>
              <a:rPr lang="zh-CN" altLang="en-US" sz="2000" dirty="0"/>
              <a:t>吴涛。《网站全程设计技术（修订本）》。北京：清华大学出版社。</a:t>
            </a:r>
            <a:endParaRPr lang="zh-CN" altLang="en-US" sz="2000" dirty="0"/>
          </a:p>
          <a:p>
            <a:pPr indent="0">
              <a:lnSpc>
                <a:spcPct val="150000"/>
              </a:lnSpc>
              <a:buNone/>
            </a:pPr>
            <a:r>
              <a:rPr lang="zh-CN" altLang="en-US" sz="2000" dirty="0"/>
              <a:t>王珊，萨师煊。《数据库系统概论》。北京：高等教育出版社。</a:t>
            </a:r>
            <a:endParaRPr lang="zh-CN" altLang="en-US" sz="2000" dirty="0"/>
          </a:p>
          <a:p>
            <a:pPr indent="0">
              <a:lnSpc>
                <a:spcPct val="150000"/>
              </a:lnSpc>
              <a:buNone/>
            </a:pPr>
            <a:r>
              <a:rPr lang="zh-CN" altLang="en-US" sz="2000" dirty="0"/>
              <a:t>张海藩，牟永敏。《软件工程导论》。北京：清华大学出版社。</a:t>
            </a:r>
            <a:endParaRPr lang="zh-CN" altLang="en-US" sz="2000" dirty="0"/>
          </a:p>
          <a:p>
            <a:pPr indent="0">
              <a:lnSpc>
                <a:spcPct val="150000"/>
              </a:lnSpc>
              <a:buNone/>
            </a:pPr>
            <a:r>
              <a:rPr lang="zh-CN" altLang="en-US" sz="2000" b="1" dirty="0"/>
              <a:t>制作网页参考网址：</a:t>
            </a:r>
            <a:endParaRPr lang="zh-CN" altLang="en-US" sz="2000" dirty="0"/>
          </a:p>
          <a:p>
            <a:pPr indent="0">
              <a:lnSpc>
                <a:spcPct val="150000"/>
              </a:lnSpc>
              <a:buNone/>
            </a:pPr>
            <a:r>
              <a:rPr lang="zh-CN" altLang="en-US" sz="2000" dirty="0"/>
              <a:t>https://www.bilibili.com/哔哩哔哩弹幕网</a:t>
            </a:r>
            <a:endParaRPr lang="zh-CN" altLang="en-US" sz="2000" dirty="0"/>
          </a:p>
          <a:p>
            <a:pPr indent="0">
              <a:lnSpc>
                <a:spcPct val="150000"/>
              </a:lnSpc>
              <a:buNone/>
            </a:pPr>
            <a:r>
              <a:rPr lang="zh-CN" altLang="en-US" sz="2000" dirty="0"/>
              <a:t>http://acg17.com/ACG17网站</a:t>
            </a:r>
            <a:endParaRPr lang="zh-CN" altLang="en-US" sz="2000" dirty="0"/>
          </a:p>
          <a:p>
            <a:pPr indent="0">
              <a:lnSpc>
                <a:spcPct val="150000"/>
              </a:lnSpc>
              <a:buNone/>
            </a:pPr>
            <a:r>
              <a:rPr lang="zh-CN" altLang="en-US" sz="2000" dirty="0"/>
              <a:t>NGA论坛二次元国家地理板块</a:t>
            </a:r>
            <a:endParaRPr lang="zh-CN" altLang="en-US" sz="2000" dirty="0"/>
          </a:p>
          <a:p>
            <a:pPr indent="0">
              <a:lnSpc>
                <a:spcPct val="150000"/>
              </a:lnSpc>
              <a:buNone/>
            </a:pPr>
            <a:r>
              <a:rPr lang="zh-CN" altLang="en-US" sz="2000" b="1" dirty="0"/>
              <a:t>参考模板：</a:t>
            </a:r>
            <a:endParaRPr lang="zh-CN" altLang="en-US" sz="2000" dirty="0"/>
          </a:p>
          <a:p>
            <a:pPr indent="0">
              <a:lnSpc>
                <a:spcPct val="150000"/>
              </a:lnSpc>
              <a:buNone/>
            </a:pPr>
            <a:r>
              <a:rPr lang="zh-CN" altLang="en-US" sz="2000" dirty="0"/>
              <a:t>《可行性研究报告（GB8567——88）》</a:t>
            </a:r>
            <a:endParaRPr lang="zh-CN" altLang="en-US" sz="2000" dirty="0"/>
          </a:p>
        </p:txBody>
      </p:sp>
    </p:spTree>
    <p:custDataLst>
      <p:tags r:id="rId2"/>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图片 6" descr="scooter-11-1442"/>
          <p:cNvPicPr>
            <a:picLocks noChangeAspect="1"/>
          </p:cNvPicPr>
          <p:nvPr>
            <p:custDataLst>
              <p:tags r:id="rId1"/>
            </p:custDataLst>
          </p:nvPr>
        </p:nvPicPr>
        <p:blipFill>
          <a:blip r:embed="rId2"/>
          <a:srcRect l="-180" r="-35"/>
          <a:stretch>
            <a:fillRect/>
          </a:stretch>
        </p:blipFill>
        <p:spPr>
          <a:xfrm>
            <a:off x="1063625" y="1167765"/>
            <a:ext cx="10192385" cy="4415790"/>
          </a:xfrm>
          <a:prstGeom prst="rect">
            <a:avLst/>
          </a:prstGeom>
        </p:spPr>
      </p:pic>
      <p:pic>
        <p:nvPicPr>
          <p:cNvPr id="9" name="PA-图片 7" descr="scooter-01-1442"/>
          <p:cNvPicPr>
            <a:picLocks noChangeAspect="1"/>
          </p:cNvPicPr>
          <p:nvPr>
            <p:custDataLst>
              <p:tags r:id="rId3"/>
            </p:custDataLst>
          </p:nvPr>
        </p:nvPicPr>
        <p:blipFill>
          <a:blip r:embed="rId4"/>
          <a:srcRect l="1282" r="1282"/>
          <a:stretch>
            <a:fillRect/>
          </a:stretch>
        </p:blipFill>
        <p:spPr>
          <a:xfrm>
            <a:off x="1419225" y="895985"/>
            <a:ext cx="9592945" cy="5397500"/>
          </a:xfrm>
          <a:prstGeom prst="rect">
            <a:avLst/>
          </a:prstGeom>
        </p:spPr>
      </p:pic>
      <p:sp>
        <p:nvSpPr>
          <p:cNvPr id="20" name="文本框 19"/>
          <p:cNvSpPr txBox="1"/>
          <p:nvPr>
            <p:custDataLst>
              <p:tags r:id="rId5"/>
            </p:custDataLst>
          </p:nvPr>
        </p:nvSpPr>
        <p:spPr>
          <a:xfrm>
            <a:off x="387226" y="13534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界面参考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pic>
        <p:nvPicPr>
          <p:cNvPr id="7" name="PA-图片 4" descr="scooter-10-a"/>
          <p:cNvPicPr>
            <a:picLocks noChangeAspect="1"/>
          </p:cNvPicPr>
          <p:nvPr>
            <p:custDataLst>
              <p:tags r:id="rId6"/>
            </p:custDataLst>
          </p:nvPr>
        </p:nvPicPr>
        <p:blipFill>
          <a:blip r:embed="rId7"/>
          <a:srcRect t="8964" b="8964"/>
          <a:stretch>
            <a:fillRect/>
          </a:stretch>
        </p:blipFill>
        <p:spPr>
          <a:xfrm>
            <a:off x="1601470" y="895985"/>
            <a:ext cx="9410700" cy="5294630"/>
          </a:xfrm>
          <a:prstGeom prst="rect">
            <a:avLst/>
          </a:prstGeom>
        </p:spPr>
      </p:pic>
      <p:sp>
        <p:nvSpPr>
          <p:cNvPr id="28" name="PA-半闭框 7"/>
          <p:cNvSpPr/>
          <p:nvPr>
            <p:custDataLst>
              <p:tags r:id="rId8"/>
            </p:custDataLst>
          </p:nvPr>
        </p:nvSpPr>
        <p:spPr>
          <a:xfrm flipH="1">
            <a:off x="11012150" y="348481"/>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
        <p:nvSpPr>
          <p:cNvPr id="29" name="PA-半闭框 8"/>
          <p:cNvSpPr/>
          <p:nvPr>
            <p:custDataLst>
              <p:tags r:id="rId9"/>
            </p:custDataLst>
          </p:nvPr>
        </p:nvSpPr>
        <p:spPr>
          <a:xfrm flipV="1">
            <a:off x="796616" y="6077256"/>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Motion origin="layout" path="M 0 0 L 0.2107143 0 L -0.02291667 0 L 0.01875 0 L -0.01041667 0 L 0.01041667 0 L 0 0 E" pathEditMode="relative">
                                      <p:cBhvr>
                                        <p:cTn id="7" dur="800" fill="hold">
                                          <p:stCondLst>
                                            <p:cond delay="0"/>
                                          </p:stCondLst>
                                        </p:cTn>
                                        <p:tgtEl>
                                          <p:spTgt spid="28"/>
                                        </p:tgtEl>
                                        <p:attrNameLst>
                                          <p:attrName>ppt_x</p:attrName>
                                          <p:attrName>ppt_y</p:attrName>
                                        </p:attrNameLst>
                                      </p:cBhvr>
                                    </p:animMotion>
                                    <p:animMotion origin="layout" path="M 0 0 L -0.3015365 0.3035648 L 0.01994171 -0.02007408 L -0.01631597 0.01642425 L 0.00906442 -0.009124586 L -0.00906442 0.009124586 L 0 0 E" pathEditMode="relative">
                                      <p:cBhvr>
                                        <p:cTn id="8" dur="800" fill="hold">
                                          <p:stCondLst>
                                            <p:cond delay="0"/>
                                          </p:stCondLst>
                                        </p:cTn>
                                        <p:tgtEl>
                                          <p:spTgt spid="28"/>
                                        </p:tgtEl>
                                        <p:attrNameLst>
                                          <p:attrName>ppt_x</p:attrName>
                                          <p:attrName>ppt_y</p:attrName>
                                        </p:attrNameLst>
                                      </p:cBhvr>
                                    </p:animMotion>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Motion origin="layout" path="M 0 0 L 0.2107143 0 L -0.02291667 0 L 0.01875 0 L -0.01041667 0 L 0.01041667 0 L 0 0 E" pathEditMode="relative">
                                      <p:cBhvr>
                                        <p:cTn id="11" dur="800" fill="hold">
                                          <p:stCondLst>
                                            <p:cond delay="0"/>
                                          </p:stCondLst>
                                        </p:cTn>
                                        <p:tgtEl>
                                          <p:spTgt spid="29"/>
                                        </p:tgtEl>
                                        <p:attrNameLst>
                                          <p:attrName>ppt_x</p:attrName>
                                          <p:attrName>ppt_y</p:attrName>
                                        </p:attrNameLst>
                                      </p:cBhvr>
                                    </p:animMotion>
                                    <p:animMotion origin="layout" path="M 0 0 L 0.3015365 -0.3035648 L -0.01994171 0.02007407 L 0.01631594 -0.01642422 L -0.009064415 0.009124586 L 0.009064412 -0.009124586 L 0 0 E" pathEditMode="relative">
                                      <p:cBhvr>
                                        <p:cTn id="12" dur="800" fill="hold">
                                          <p:stCondLst>
                                            <p:cond delay="0"/>
                                          </p:stCondLst>
                                        </p:cTn>
                                        <p:tgtEl>
                                          <p:spTgt spid="29"/>
                                        </p:tgtEl>
                                        <p:attrNameLst>
                                          <p:attrName>ppt_x</p:attrName>
                                          <p:attrName>ppt_y</p:attrName>
                                        </p:attrNameLst>
                                      </p:cBhvr>
                                    </p:animMotion>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800"/>
                                        <p:tgtEl>
                                          <p:spTgt spid="7"/>
                                        </p:tgtEl>
                                      </p:cBhvr>
                                    </p:animEffect>
                                    <p:anim calcmode="lin" valueType="num">
                                      <p:cBhvr>
                                        <p:cTn id="16" dur="800" fill="hold"/>
                                        <p:tgtEl>
                                          <p:spTgt spid="7"/>
                                        </p:tgtEl>
                                        <p:attrNameLst>
                                          <p:attrName>ppt_x</p:attrName>
                                        </p:attrNameLst>
                                      </p:cBhvr>
                                      <p:tavLst>
                                        <p:tav tm="0">
                                          <p:val>
                                            <p:strVal val="#ppt_x"/>
                                          </p:val>
                                        </p:tav>
                                        <p:tav tm="100000">
                                          <p:val>
                                            <p:strVal val="#ppt_x"/>
                                          </p:val>
                                        </p:tav>
                                      </p:tavLst>
                                    </p:anim>
                                    <p:anim calcmode="lin" valueType="num">
                                      <p:cBhvr>
                                        <p:cTn id="17" dur="8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600"/>
                                        <p:tgtEl>
                                          <p:spTgt spid="7"/>
                                        </p:tgtEl>
                                      </p:cBhvr>
                                    </p:animEffect>
                                    <p:anim calcmode="lin" valueType="num">
                                      <p:cBhvr>
                                        <p:cTn id="22" dur="600"/>
                                        <p:tgtEl>
                                          <p:spTgt spid="7"/>
                                        </p:tgtEl>
                                        <p:attrNameLst>
                                          <p:attrName>ppt_x</p:attrName>
                                        </p:attrNameLst>
                                      </p:cBhvr>
                                      <p:tavLst>
                                        <p:tav tm="0">
                                          <p:val>
                                            <p:strVal val="ppt_x"/>
                                          </p:val>
                                        </p:tav>
                                        <p:tav tm="100000">
                                          <p:val>
                                            <p:strVal val="ppt_x"/>
                                          </p:val>
                                        </p:tav>
                                      </p:tavLst>
                                    </p:anim>
                                    <p:anim calcmode="lin" valueType="num">
                                      <p:cBhvr>
                                        <p:cTn id="23" dur="600"/>
                                        <p:tgtEl>
                                          <p:spTgt spid="7"/>
                                        </p:tgtEl>
                                        <p:attrNameLst>
                                          <p:attrName>ppt_y</p:attrName>
                                        </p:attrNameLst>
                                      </p:cBhvr>
                                      <p:tavLst>
                                        <p:tav tm="0">
                                          <p:val>
                                            <p:strVal val="ppt_y"/>
                                          </p:val>
                                        </p:tav>
                                        <p:tav tm="100000">
                                          <p:val>
                                            <p:strVal val="ppt_y+.1"/>
                                          </p:val>
                                        </p:tav>
                                      </p:tavLst>
                                    </p:anim>
                                    <p:set>
                                      <p:cBhvr>
                                        <p:cTn id="24" dur="1" fill="hold">
                                          <p:stCondLst>
                                            <p:cond delay="599"/>
                                          </p:stCondLst>
                                        </p:cTn>
                                        <p:tgtEl>
                                          <p:spTgt spid="7"/>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600"/>
                                        <p:tgtEl>
                                          <p:spTgt spid="8"/>
                                        </p:tgtEl>
                                      </p:cBhvr>
                                    </p:animEffect>
                                    <p:anim calcmode="lin" valueType="num">
                                      <p:cBhvr>
                                        <p:cTn id="28" dur="600" fill="hold"/>
                                        <p:tgtEl>
                                          <p:spTgt spid="8"/>
                                        </p:tgtEl>
                                        <p:attrNameLst>
                                          <p:attrName>ppt_x</p:attrName>
                                        </p:attrNameLst>
                                      </p:cBhvr>
                                      <p:tavLst>
                                        <p:tav tm="0">
                                          <p:val>
                                            <p:strVal val="#ppt_x"/>
                                          </p:val>
                                        </p:tav>
                                        <p:tav tm="100000">
                                          <p:val>
                                            <p:strVal val="#ppt_x"/>
                                          </p:val>
                                        </p:tav>
                                      </p:tavLst>
                                    </p:anim>
                                    <p:anim calcmode="lin" valueType="num">
                                      <p:cBhvr>
                                        <p:cTn id="29" dur="6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xit" presetSubtype="0" fill="hold" nodeType="clickEffect">
                                  <p:stCondLst>
                                    <p:cond delay="0"/>
                                  </p:stCondLst>
                                  <p:childTnLst>
                                    <p:animEffect transition="out" filter="fade">
                                      <p:cBhvr>
                                        <p:cTn id="33" dur="600"/>
                                        <p:tgtEl>
                                          <p:spTgt spid="8"/>
                                        </p:tgtEl>
                                      </p:cBhvr>
                                    </p:animEffect>
                                    <p:anim calcmode="lin" valueType="num">
                                      <p:cBhvr>
                                        <p:cTn id="34" dur="600"/>
                                        <p:tgtEl>
                                          <p:spTgt spid="8"/>
                                        </p:tgtEl>
                                        <p:attrNameLst>
                                          <p:attrName>ppt_x</p:attrName>
                                        </p:attrNameLst>
                                      </p:cBhvr>
                                      <p:tavLst>
                                        <p:tav tm="0">
                                          <p:val>
                                            <p:strVal val="ppt_x"/>
                                          </p:val>
                                        </p:tav>
                                        <p:tav tm="100000">
                                          <p:val>
                                            <p:strVal val="ppt_x"/>
                                          </p:val>
                                        </p:tav>
                                      </p:tavLst>
                                    </p:anim>
                                    <p:anim calcmode="lin" valueType="num">
                                      <p:cBhvr>
                                        <p:cTn id="35" dur="600"/>
                                        <p:tgtEl>
                                          <p:spTgt spid="8"/>
                                        </p:tgtEl>
                                        <p:attrNameLst>
                                          <p:attrName>ppt_y</p:attrName>
                                        </p:attrNameLst>
                                      </p:cBhvr>
                                      <p:tavLst>
                                        <p:tav tm="0">
                                          <p:val>
                                            <p:strVal val="ppt_y"/>
                                          </p:val>
                                        </p:tav>
                                        <p:tav tm="100000">
                                          <p:val>
                                            <p:strVal val="ppt_y+.1"/>
                                          </p:val>
                                        </p:tav>
                                      </p:tavLst>
                                    </p:anim>
                                    <p:set>
                                      <p:cBhvr>
                                        <p:cTn id="36" dur="1" fill="hold">
                                          <p:stCondLst>
                                            <p:cond delay="599"/>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600"/>
                                        <p:tgtEl>
                                          <p:spTgt spid="9"/>
                                        </p:tgtEl>
                                      </p:cBhvr>
                                    </p:animEffect>
                                    <p:anim calcmode="lin" valueType="num">
                                      <p:cBhvr>
                                        <p:cTn id="40" dur="600" fill="hold"/>
                                        <p:tgtEl>
                                          <p:spTgt spid="9"/>
                                        </p:tgtEl>
                                        <p:attrNameLst>
                                          <p:attrName>ppt_x</p:attrName>
                                        </p:attrNameLst>
                                      </p:cBhvr>
                                      <p:tavLst>
                                        <p:tav tm="0">
                                          <p:val>
                                            <p:strVal val="#ppt_x"/>
                                          </p:val>
                                        </p:tav>
                                        <p:tav tm="100000">
                                          <p:val>
                                            <p:strVal val="#ppt_x"/>
                                          </p:val>
                                        </p:tav>
                                      </p:tavLst>
                                    </p:anim>
                                    <p:anim calcmode="lin" valueType="num">
                                      <p:cBhvr>
                                        <p:cTn id="41" dur="6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29"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小组分工</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07</a:t>
            </a:r>
            <a:endParaRPr lang="en-US" altLang="zh-CN" sz="9600" b="1" dirty="0">
              <a:solidFill>
                <a:schemeClr val="tx1"/>
              </a:solidFill>
            </a:endParaRPr>
          </a:p>
        </p:txBody>
      </p:sp>
    </p:spTree>
    <p:custDataLst>
      <p:tags r:id="rId3"/>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4895850"/>
          </a:xfrm>
        </p:spPr>
        <p:txBody>
          <a:bodyPr>
            <a:normAutofit/>
          </a:bodyPr>
          <a:lstStyle/>
          <a:p>
            <a:pPr indent="0">
              <a:lnSpc>
                <a:spcPct val="150000"/>
              </a:lnSpc>
              <a:buNone/>
            </a:pPr>
            <a:r>
              <a:rPr lang="zh-CN" altLang="en-US" sz="1800" dirty="0"/>
              <a:t>郑逸旸：</a:t>
            </a:r>
            <a:endParaRPr lang="zh-CN" altLang="en-US" sz="1800" dirty="0"/>
          </a:p>
          <a:p>
            <a:pPr indent="0">
              <a:lnSpc>
                <a:spcPct val="150000"/>
              </a:lnSpc>
              <a:buNone/>
            </a:pPr>
            <a:r>
              <a:rPr lang="zh-CN" altLang="en-US" sz="1800" dirty="0"/>
              <a:t>寻找</a:t>
            </a:r>
            <a:r>
              <a:rPr lang="en-US" altLang="zh-CN" sz="1800" dirty="0"/>
              <a:t>PPT</a:t>
            </a:r>
            <a:r>
              <a:rPr lang="zh-CN" altLang="en-US" sz="1800" dirty="0"/>
              <a:t>模板，制作</a:t>
            </a:r>
            <a:r>
              <a:rPr lang="en-US" altLang="zh-CN" sz="1800" dirty="0"/>
              <a:t>PPT</a:t>
            </a:r>
            <a:r>
              <a:rPr lang="zh-CN" altLang="en-US" sz="1800" dirty="0"/>
              <a:t>大部分内容与后期修改（</a:t>
            </a:r>
            <a:r>
              <a:rPr lang="zh-CN" altLang="en-US" sz="1800" dirty="0">
                <a:solidFill>
                  <a:srgbClr val="000000">
                    <a:lumMod val="75000"/>
                    <a:lumOff val="25000"/>
                  </a:srgbClr>
                </a:solidFill>
                <a:latin typeface="Arial" panose="020B0604020202020204" pitchFamily="34" charset="0"/>
                <a:sym typeface="+mn-ea"/>
              </a:rPr>
              <a:t>可行性研究前提、对所设计的网站的分析</a:t>
            </a:r>
            <a:r>
              <a:rPr lang="zh-CN" altLang="en-US" sz="1800" dirty="0"/>
              <a:t>、</a:t>
            </a:r>
            <a:r>
              <a:rPr lang="zh-CN" altLang="en-US" sz="1800" dirty="0">
                <a:solidFill>
                  <a:srgbClr val="000000">
                    <a:lumMod val="75000"/>
                    <a:lumOff val="25000"/>
                  </a:srgbClr>
                </a:solidFill>
                <a:latin typeface="Arial" panose="020B0604020202020204" pitchFamily="34" charset="0"/>
                <a:sym typeface="+mn-ea"/>
              </a:rPr>
              <a:t>技术可行性分析）   评分：</a:t>
            </a:r>
            <a:r>
              <a:rPr lang="en-US" altLang="zh-CN" sz="1800" dirty="0">
                <a:solidFill>
                  <a:srgbClr val="000000">
                    <a:lumMod val="75000"/>
                    <a:lumOff val="25000"/>
                  </a:srgbClr>
                </a:solidFill>
                <a:latin typeface="Arial" panose="020B0604020202020204" pitchFamily="34" charset="0"/>
                <a:sym typeface="+mn-ea"/>
              </a:rPr>
              <a:t>8.5/10</a:t>
            </a:r>
            <a:r>
              <a:rPr lang="zh-CN" altLang="en-US" sz="1800" dirty="0">
                <a:solidFill>
                  <a:srgbClr val="000000">
                    <a:lumMod val="75000"/>
                    <a:lumOff val="25000"/>
                  </a:srgbClr>
                </a:solidFill>
                <a:latin typeface="Arial" panose="020B0604020202020204" pitchFamily="34" charset="0"/>
                <a:sym typeface="+mn-ea"/>
              </a:rPr>
              <a:t>分</a:t>
            </a:r>
            <a:endParaRPr lang="zh-CN" altLang="en-US" sz="1800" dirty="0">
              <a:solidFill>
                <a:srgbClr val="000000">
                  <a:lumMod val="75000"/>
                  <a:lumOff val="25000"/>
                </a:srgbClr>
              </a:solidFill>
              <a:latin typeface="Arial" panose="020B0604020202020204" pitchFamily="34" charset="0"/>
              <a:sym typeface="+mn-ea"/>
            </a:endParaRPr>
          </a:p>
          <a:p>
            <a:pPr indent="0">
              <a:lnSpc>
                <a:spcPct val="150000"/>
              </a:lnSpc>
              <a:buNone/>
            </a:pPr>
            <a:r>
              <a:rPr lang="zh-CN" altLang="en-US" sz="1800" dirty="0">
                <a:solidFill>
                  <a:srgbClr val="000000">
                    <a:lumMod val="75000"/>
                    <a:lumOff val="25000"/>
                  </a:srgbClr>
                </a:solidFill>
                <a:latin typeface="Arial" panose="020B0604020202020204" pitchFamily="34" charset="0"/>
                <a:sym typeface="+mn-ea"/>
              </a:rPr>
              <a:t>董思诚：</a:t>
            </a:r>
            <a:endParaRPr lang="zh-CN" altLang="en-US" sz="1800" dirty="0">
              <a:solidFill>
                <a:srgbClr val="000000">
                  <a:lumMod val="75000"/>
                  <a:lumOff val="25000"/>
                </a:srgbClr>
              </a:solidFill>
              <a:latin typeface="Arial" panose="020B0604020202020204" pitchFamily="34" charset="0"/>
              <a:sym typeface="+mn-ea"/>
            </a:endParaRPr>
          </a:p>
          <a:p>
            <a:pPr indent="0">
              <a:lnSpc>
                <a:spcPct val="150000"/>
              </a:lnSpc>
              <a:buNone/>
            </a:pPr>
            <a:r>
              <a:rPr lang="zh-CN" altLang="en-US" sz="1800" dirty="0">
                <a:solidFill>
                  <a:srgbClr val="000000">
                    <a:lumMod val="75000"/>
                    <a:lumOff val="25000"/>
                  </a:srgbClr>
                </a:solidFill>
                <a:latin typeface="Arial" panose="020B0604020202020204" pitchFamily="34" charset="0"/>
                <a:sym typeface="+mn-ea"/>
              </a:rPr>
              <a:t>制作</a:t>
            </a:r>
            <a:r>
              <a:rPr lang="en-US" altLang="zh-CN" sz="1800" dirty="0">
                <a:solidFill>
                  <a:srgbClr val="000000">
                    <a:lumMod val="75000"/>
                    <a:lumOff val="25000"/>
                  </a:srgbClr>
                </a:solidFill>
                <a:latin typeface="Arial" panose="020B0604020202020204" pitchFamily="34" charset="0"/>
                <a:sym typeface="+mn-ea"/>
              </a:rPr>
              <a:t>PPT</a:t>
            </a:r>
            <a:r>
              <a:rPr lang="zh-CN" altLang="en-US" sz="1800" dirty="0">
                <a:solidFill>
                  <a:srgbClr val="000000">
                    <a:lumMod val="75000"/>
                    <a:lumOff val="25000"/>
                  </a:srgbClr>
                </a:solidFill>
                <a:latin typeface="Arial" panose="020B0604020202020204" pitchFamily="34" charset="0"/>
                <a:sym typeface="+mn-ea"/>
              </a:rPr>
              <a:t>部分内容与后期修改（</a:t>
            </a:r>
            <a:r>
              <a:rPr lang="zh-CN" altLang="en-US" sz="1800" dirty="0">
                <a:sym typeface="+mn-ea"/>
              </a:rPr>
              <a:t>风险预估与解决策略、与现有类似网站的比较）  </a:t>
            </a:r>
            <a:endParaRPr lang="zh-CN" altLang="en-US" sz="1800" dirty="0">
              <a:sym typeface="+mn-ea"/>
            </a:endParaRPr>
          </a:p>
          <a:p>
            <a:pPr indent="0">
              <a:lnSpc>
                <a:spcPct val="150000"/>
              </a:lnSpc>
              <a:buNone/>
            </a:pPr>
            <a:r>
              <a:rPr lang="zh-CN" altLang="en-US" sz="1800" dirty="0">
                <a:sym typeface="+mn-ea"/>
              </a:rPr>
              <a:t>评分：</a:t>
            </a:r>
            <a:r>
              <a:rPr lang="en-US" altLang="zh-CN" sz="1800" dirty="0">
                <a:sym typeface="+mn-ea"/>
              </a:rPr>
              <a:t>8.4/10</a:t>
            </a:r>
            <a:r>
              <a:rPr lang="zh-CN" altLang="en-US" sz="1800" dirty="0">
                <a:sym typeface="+mn-ea"/>
              </a:rPr>
              <a:t>分</a:t>
            </a:r>
            <a:endParaRPr lang="zh-CN" altLang="en-US" sz="1800" dirty="0">
              <a:sym typeface="+mn-ea"/>
            </a:endParaRPr>
          </a:p>
          <a:p>
            <a:pPr indent="0">
              <a:lnSpc>
                <a:spcPct val="150000"/>
              </a:lnSpc>
              <a:buNone/>
            </a:pPr>
            <a:r>
              <a:rPr lang="zh-CN" altLang="en-US" sz="1800" dirty="0">
                <a:sym typeface="+mn-ea"/>
              </a:rPr>
              <a:t>肖繁：</a:t>
            </a:r>
            <a:endParaRPr lang="zh-CN" altLang="en-US" sz="1800" dirty="0">
              <a:sym typeface="+mn-ea"/>
            </a:endParaRPr>
          </a:p>
          <a:p>
            <a:pPr indent="0">
              <a:lnSpc>
                <a:spcPct val="150000"/>
              </a:lnSpc>
              <a:buNone/>
            </a:pPr>
            <a:r>
              <a:rPr lang="zh-CN" altLang="en-US" sz="1800" dirty="0">
                <a:sym typeface="+mn-ea"/>
              </a:rPr>
              <a:t>制作</a:t>
            </a:r>
            <a:r>
              <a:rPr lang="en-US" altLang="zh-CN" sz="1800" dirty="0">
                <a:sym typeface="+mn-ea"/>
              </a:rPr>
              <a:t>PPT</a:t>
            </a:r>
            <a:r>
              <a:rPr lang="zh-CN" altLang="en-US" sz="1800" dirty="0">
                <a:sym typeface="+mn-ea"/>
              </a:rPr>
              <a:t>部分内容与后期修改与汇报</a:t>
            </a:r>
            <a:r>
              <a:rPr lang="en-US" altLang="zh-CN" sz="1800" dirty="0">
                <a:sym typeface="+mn-ea"/>
              </a:rPr>
              <a:t>PPT</a:t>
            </a:r>
            <a:r>
              <a:rPr lang="zh-CN" altLang="en-US" sz="1800" dirty="0">
                <a:sym typeface="+mn-ea"/>
              </a:rPr>
              <a:t>内容（处理流程和数据流程、</a:t>
            </a:r>
            <a:r>
              <a:rPr lang="zh-CN" altLang="en-US" sz="1800" dirty="0">
                <a:sym typeface="+mn-ea"/>
              </a:rPr>
              <a:t>与现有类似网站的比较</a:t>
            </a:r>
            <a:r>
              <a:rPr lang="zh-CN" altLang="en-US" sz="1800" dirty="0">
                <a:sym typeface="+mn-ea"/>
              </a:rPr>
              <a:t>）  评分：</a:t>
            </a:r>
            <a:r>
              <a:rPr lang="en-US" altLang="zh-CN" sz="1800" dirty="0">
                <a:sym typeface="+mn-ea"/>
              </a:rPr>
              <a:t>8.2/10</a:t>
            </a:r>
            <a:r>
              <a:rPr lang="zh-CN" altLang="en-US" sz="1800" dirty="0">
                <a:sym typeface="+mn-ea"/>
              </a:rPr>
              <a:t>分</a:t>
            </a:r>
            <a:endParaRPr lang="zh-CN" altLang="en-US" sz="1800" dirty="0"/>
          </a:p>
          <a:p>
            <a:pPr indent="0">
              <a:lnSpc>
                <a:spcPct val="150000"/>
              </a:lnSpc>
              <a:buNone/>
            </a:pPr>
            <a:endParaRPr lang="zh-CN" altLang="en-US" sz="1800" dirty="0">
              <a:solidFill>
                <a:srgbClr val="000000">
                  <a:lumMod val="75000"/>
                  <a:lumOff val="25000"/>
                </a:srgbClr>
              </a:solidFill>
              <a:latin typeface="Arial" panose="020B0604020202020204" pitchFamily="34" charset="0"/>
              <a:sym typeface="+mn-ea"/>
            </a:endParaRPr>
          </a:p>
        </p:txBody>
      </p:sp>
    </p:spTree>
    <p:custDataLst>
      <p:tags r:id="rId2"/>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项目目的</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随着动漫产业，动漫文化的不断发展，动漫已经从过去的低年龄层向全民动漫方向发展，动漫产业链逐步完善，喜欢动漫的爱好者越来越多，而青少年年龄段对于喜好动漫的人，人数占比较高。当然市场需求量也在不断增长，越来越多的动漫爱好者在这一领域能希望得到更多动漫资源，获得更多的一些能满足他们各种爱好的资源集中地，而动漫网则包含了动漫和动漫论坛，满足了广大动漫迷的需求，逐渐形成了动漫一种文化特色存在。所以我们选择制作该项目应对给那些喜欢看动漫喜欢玩游戏的广大人群，让他们对动漫、游戏有更进一步的了解，同时也能享受动漫和游戏带来的快乐。</a:t>
            </a:r>
            <a:endParaRPr lang="zh-CN" altLang="en-US" sz="2000" dirty="0"/>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项目背景</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项目名称：ACG网站</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项目用户：热爱动漫与游戏的广大人群</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项目提出者：郑逸旸，董思诚，肖繁</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ACG为英文Animation Comic Game的缩写，是动画、漫画、游戏的总称。ACG文化发源于日本，以网络及其他方式传播。为华人社会常用的亚文化词汇。</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ACG网通常是由各种类别的动漫和游戏或者各大网友对各种类别的动漫和游戏进行评论而集成的网站。评论也类似于博客中网友们的日记，每个人都可以随时把自己的思想和对于动漫不一样的想法评论在动漫社坛。</a:t>
            </a:r>
            <a:endParaRPr lang="zh-CN" altLang="en-US" sz="2000" dirty="0"/>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术语定义</a:t>
            </a:r>
            <a:endParaRPr lang="zh-CN" altLang="en-US" sz="4000" dirty="0"/>
          </a:p>
        </p:txBody>
      </p:sp>
      <p:sp>
        <p:nvSpPr>
          <p:cNvPr id="3" name="内容占位符 2"/>
          <p:cNvSpPr>
            <a:spLocks noGrp="1"/>
          </p:cNvSpPr>
          <p:nvPr>
            <p:ph idx="1"/>
            <p:custDataLst>
              <p:tags r:id="rId2"/>
            </p:custDataLst>
          </p:nvPr>
        </p:nvSpPr>
        <p:spPr>
          <a:xfrm>
            <a:off x="624205" y="1412875"/>
            <a:ext cx="11163935" cy="4895850"/>
          </a:xfrm>
        </p:spPr>
        <p:txBody>
          <a:bodyPr/>
          <a:lstStyle/>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css：指层叠样式表 (Cascading Style Sheets)，样式定义如何显示 HTML 元素</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html：描述网页的一种语言，超文本标记语言(Hyper Text Markup Language)</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ACG：集动漫与游戏为一体的名称</a:t>
            </a:r>
            <a:endParaRPr lang="zh-CN" altLang="en-US" sz="2000" dirty="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可行性研究前提</a:t>
            </a:r>
            <a:endParaRPr lang="zh-CN" altLang="en-US" dirty="0"/>
          </a:p>
        </p:txBody>
      </p:sp>
      <p:sp>
        <p:nvSpPr>
          <p:cNvPr id="3" name="文本占位符 2"/>
          <p:cNvSpPr>
            <a:spLocks noGrp="1"/>
          </p:cNvSpPr>
          <p:nvPr>
            <p:ph type="body" idx="1"/>
            <p:custDataLst>
              <p:tags r:id="rId2"/>
            </p:custDataLst>
          </p:nvPr>
        </p:nvSpPr>
        <p:spPr>
          <a:xfrm>
            <a:off x="3775075" y="3884930"/>
            <a:ext cx="4641215" cy="2545080"/>
          </a:xfrm>
        </p:spPr>
        <p:txBody>
          <a:bodyPr>
            <a:normAutofit/>
          </a:bodyPr>
          <a:lstStyle/>
          <a:p>
            <a:pPr algn="ctr">
              <a:buClrTx/>
              <a:buSzTx/>
              <a:buNone/>
            </a:pPr>
            <a:r>
              <a:rPr lang="en-US" altLang="zh-CN" dirty="0"/>
              <a:t>1.要求实现的功能</a:t>
            </a:r>
            <a:endParaRPr lang="en-US" altLang="zh-CN" dirty="0"/>
          </a:p>
          <a:p>
            <a:pPr algn="ctr">
              <a:buClrTx/>
              <a:buSzTx/>
              <a:buNone/>
            </a:pPr>
            <a:r>
              <a:rPr lang="en-US" altLang="zh-CN" dirty="0"/>
              <a:t>2.条件，假定和限制</a:t>
            </a:r>
            <a:endParaRPr lang="en-US" altLang="zh-CN" dirty="0"/>
          </a:p>
          <a:p>
            <a:pPr algn="ctr">
              <a:buClrTx/>
              <a:buSzTx/>
              <a:buNone/>
            </a:pPr>
            <a:r>
              <a:rPr lang="en-US" altLang="zh-CN" dirty="0"/>
              <a:t>3.进行可行性研究的方法</a:t>
            </a:r>
            <a:endParaRPr lang="en-US" altLang="zh-CN" dirty="0"/>
          </a:p>
          <a:p>
            <a:pPr algn="ctr">
              <a:buClrTx/>
              <a:buSzTx/>
              <a:buNone/>
            </a:pPr>
            <a:r>
              <a:rPr lang="en-US" altLang="zh-CN" dirty="0"/>
              <a:t>4.项目优势与劣势分析	</a:t>
            </a:r>
            <a:endParaRPr lang="en-US" altLang="zh-CN"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02</a:t>
            </a:r>
            <a:endParaRPr lang="en-US" altLang="zh-CN" sz="9600" b="1" dirty="0">
              <a:solidFill>
                <a:schemeClr val="tx1"/>
              </a:solidFill>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直角三角形 30"/>
          <p:cNvSpPr/>
          <p:nvPr>
            <p:custDataLst>
              <p:tags r:id="rId1"/>
            </p:custDataLst>
          </p:nvPr>
        </p:nvSpPr>
        <p:spPr>
          <a:xfrm flipH="1">
            <a:off x="8781142" y="4847068"/>
            <a:ext cx="3410857" cy="2010932"/>
          </a:xfrm>
          <a:prstGeom prst="rtTriangle">
            <a:avLst/>
          </a:prstGeom>
          <a:solidFill>
            <a:srgbClr val="FFFFFF">
              <a:lumMod val="85000"/>
              <a:alpha val="41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4" name="文本框 3"/>
          <p:cNvSpPr txBox="1"/>
          <p:nvPr>
            <p:custDataLst>
              <p:tags r:id="rId2"/>
            </p:custDataLst>
          </p:nvPr>
        </p:nvSpPr>
        <p:spPr>
          <a:xfrm>
            <a:off x="2958170" y="2810485"/>
            <a:ext cx="5518150"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1.网站查询功能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2.网站公告信息功能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3.网站视频分类功能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4.网站热门推荐功能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5.网站发表评论点赞功能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p:txBody>
      </p:sp>
      <p:sp>
        <p:nvSpPr>
          <p:cNvPr id="20" name="文本框 19"/>
          <p:cNvSpPr txBox="1"/>
          <p:nvPr>
            <p:custDataLst>
              <p:tags r:id="rId3"/>
            </p:custDataLst>
          </p:nvPr>
        </p:nvSpPr>
        <p:spPr>
          <a:xfrm>
            <a:off x="2958170" y="1698512"/>
            <a:ext cx="7099300" cy="624840"/>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3600" b="1" spc="300" dirty="0">
                <a:solidFill>
                  <a:srgbClr val="000000">
                    <a:lumMod val="75000"/>
                    <a:lumOff val="25000"/>
                  </a:srgbClr>
                </a:solidFill>
                <a:latin typeface="Arial" panose="020B0604020202020204" pitchFamily="34" charset="0"/>
                <a:ea typeface="微软雅黑" panose="020B0503020204020204" charset="-122"/>
              </a:rPr>
              <a:t>要求实现的功能</a:t>
            </a:r>
            <a:endParaRPr lang="zh-CN" altLang="en-US" sz="36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30" name="直角三角形 29"/>
          <p:cNvSpPr/>
          <p:nvPr>
            <p:custDataLst>
              <p:tags r:id="rId4"/>
            </p:custDataLst>
          </p:nvPr>
        </p:nvSpPr>
        <p:spPr>
          <a:xfrm>
            <a:off x="0" y="5304268"/>
            <a:ext cx="12192000" cy="1553732"/>
          </a:xfrm>
          <a:prstGeom prst="rtTriangle">
            <a:avLst/>
          </a:prstGeom>
          <a:solidFill>
            <a:srgbClr val="FFFFFF">
              <a:lumMod val="95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32" name="椭圆 31"/>
          <p:cNvSpPr/>
          <p:nvPr>
            <p:custDataLst>
              <p:tags r:id="rId5"/>
            </p:custDataLst>
          </p:nvPr>
        </p:nvSpPr>
        <p:spPr>
          <a:xfrm>
            <a:off x="1874520" y="1508760"/>
            <a:ext cx="814705" cy="814705"/>
          </a:xfrm>
          <a:prstGeom prst="ellipse">
            <a:avLst/>
          </a:prstGeom>
          <a:solidFill>
            <a:srgbClr val="E7E6E6">
              <a:lumMod val="50000"/>
              <a:alpha val="82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3" name="任意多边形: 形状 32"/>
          <p:cNvSpPr>
            <a:spLocks noChangeAspect="1"/>
          </p:cNvSpPr>
          <p:nvPr>
            <p:custDataLst>
              <p:tags r:id="rId6"/>
            </p:custDataLst>
          </p:nvPr>
        </p:nvSpPr>
        <p:spPr>
          <a:xfrm>
            <a:off x="2016125"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4" name="任意多边形: 形状 33"/>
          <p:cNvSpPr>
            <a:spLocks noChangeAspect="1"/>
          </p:cNvSpPr>
          <p:nvPr>
            <p:custDataLst>
              <p:tags r:id="rId7"/>
            </p:custDataLst>
          </p:nvPr>
        </p:nvSpPr>
        <p:spPr>
          <a:xfrm>
            <a:off x="2319020"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0" y="1"/>
            <a:ext cx="12192000" cy="6858000"/>
          </a:xfrm>
          <a:prstGeom prst="rect">
            <a:avLst/>
          </a:prstGeom>
          <a:solidFill>
            <a:srgbClr val="44546A">
              <a:lumMod val="20000"/>
              <a:lumOff val="80000"/>
              <a:alpha val="5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5" name="矩形 4"/>
          <p:cNvSpPr/>
          <p:nvPr>
            <p:custDataLst>
              <p:tags r:id="rId2"/>
            </p:custDataLst>
          </p:nvPr>
        </p:nvSpPr>
        <p:spPr>
          <a:xfrm>
            <a:off x="1233714" y="986971"/>
            <a:ext cx="9971315" cy="4978400"/>
          </a:xfrm>
          <a:prstGeom prst="rect">
            <a:avLst/>
          </a:prstGeom>
          <a:solidFill>
            <a:srgbClr val="FFFFFF">
              <a:alpha val="9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a:solidFill>
                <a:srgbClr val="FFFFFF"/>
              </a:solidFill>
              <a:latin typeface="+mn-ea"/>
            </a:endParaRPr>
          </a:p>
        </p:txBody>
      </p:sp>
      <p:cxnSp>
        <p:nvCxnSpPr>
          <p:cNvPr id="6" name="直接连接符 5"/>
          <p:cNvCxnSpPr/>
          <p:nvPr>
            <p:custDataLst>
              <p:tags r:id="rId3"/>
            </p:custDataLst>
          </p:nvPr>
        </p:nvCxnSpPr>
        <p:spPr>
          <a:xfrm>
            <a:off x="6494960" y="2076450"/>
            <a:ext cx="0" cy="2705100"/>
          </a:xfrm>
          <a:prstGeom prst="line">
            <a:avLst/>
          </a:prstGeom>
          <a:ln w="1270">
            <a:solidFill>
              <a:srgbClr val="FFFFFF">
                <a:lumMod val="85000"/>
              </a:srgbClr>
            </a:solidFill>
            <a:prstDash val="dash"/>
          </a:ln>
        </p:spPr>
        <p:style>
          <a:lnRef idx="1">
            <a:srgbClr val="1E6BC5"/>
          </a:lnRef>
          <a:fillRef idx="0">
            <a:srgbClr val="1E6BC5"/>
          </a:fillRef>
          <a:effectRef idx="0">
            <a:srgbClr val="1E6BC5"/>
          </a:effectRef>
          <a:fontRef idx="minor">
            <a:srgbClr val="000000"/>
          </a:fontRef>
        </p:style>
      </p:cxnSp>
      <p:sp>
        <p:nvSpPr>
          <p:cNvPr id="8" name="任意多边形: 形状 7"/>
          <p:cNvSpPr>
            <a:spLocks noChangeAspect="1"/>
          </p:cNvSpPr>
          <p:nvPr>
            <p:custDataLst>
              <p:tags r:id="rId4"/>
            </p:custDataLst>
          </p:nvPr>
        </p:nvSpPr>
        <p:spPr>
          <a:xfrm>
            <a:off x="516636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9" name="任意多边形: 形状 8"/>
          <p:cNvSpPr>
            <a:spLocks noChangeAspect="1"/>
          </p:cNvSpPr>
          <p:nvPr>
            <p:custDataLst>
              <p:tags r:id="rId5"/>
            </p:custDataLst>
          </p:nvPr>
        </p:nvSpPr>
        <p:spPr>
          <a:xfrm>
            <a:off x="557530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4" name="文本框 3"/>
          <p:cNvSpPr txBox="1"/>
          <p:nvPr>
            <p:custDataLst>
              <p:tags r:id="rId6"/>
            </p:custDataLst>
          </p:nvPr>
        </p:nvSpPr>
        <p:spPr>
          <a:xfrm>
            <a:off x="6976745" y="2316480"/>
            <a:ext cx="3771900" cy="215582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1.软硬件运行环境</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2.法律和政策方面的限制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3.经济方面的限制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4.技术方面的实现和限制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p:txBody>
      </p:sp>
      <p:sp>
        <p:nvSpPr>
          <p:cNvPr id="16" name="文本框 15"/>
          <p:cNvSpPr txBox="1"/>
          <p:nvPr>
            <p:custDataLst>
              <p:tags r:id="rId7"/>
            </p:custDataLst>
          </p:nvPr>
        </p:nvSpPr>
        <p:spPr>
          <a:xfrm>
            <a:off x="2084705" y="3024505"/>
            <a:ext cx="4310380" cy="704850"/>
          </a:xfrm>
          <a:prstGeom prst="rect">
            <a:avLst/>
          </a:prstGeom>
          <a:noFill/>
        </p:spPr>
        <p:txBody>
          <a:bodyPr wrap="square" lIns="101600" tIns="38100" rIns="63500" bIns="38100" rtlCol="0" anchor="b" anchorCtr="0">
            <a:noAutofit/>
          </a:bodyPr>
          <a:lstStyle/>
          <a:p>
            <a:pPr marL="0" indent="0" algn="l" fontAlgn="auto">
              <a:lnSpc>
                <a:spcPct val="100000"/>
              </a:lnSpc>
              <a:spcBef>
                <a:spcPts val="0"/>
              </a:spcBef>
              <a:spcAft>
                <a:spcPts val="0"/>
              </a:spcAft>
              <a:buSzPct val="100000"/>
            </a:pPr>
            <a:r>
              <a:rPr lang="zh-CN" altLang="en-US" sz="3200" b="1" spc="300" dirty="0">
                <a:solidFill>
                  <a:srgbClr val="000000">
                    <a:lumMod val="75000"/>
                    <a:lumOff val="25000"/>
                  </a:srgbClr>
                </a:solidFill>
                <a:latin typeface="Arial" panose="020B0604020202020204" pitchFamily="34" charset="0"/>
                <a:ea typeface="微软雅黑" panose="020B0503020204020204" charset="-122"/>
              </a:rPr>
              <a:t>条件，假定和限制</a:t>
            </a:r>
            <a:endParaRPr lang="zh-CN" altLang="en-US" sz="32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11" name="任意多边形: 形状 10"/>
          <p:cNvSpPr>
            <a:spLocks noChangeAspect="1"/>
          </p:cNvSpPr>
          <p:nvPr>
            <p:custDataLst>
              <p:tags r:id="rId8"/>
            </p:custDataLst>
          </p:nvPr>
        </p:nvSpPr>
        <p:spPr>
          <a:xfrm>
            <a:off x="2084705"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12" name="任意多边形: 形状 11"/>
          <p:cNvSpPr>
            <a:spLocks noChangeAspect="1"/>
          </p:cNvSpPr>
          <p:nvPr>
            <p:custDataLst>
              <p:tags r:id="rId9"/>
            </p:custDataLst>
          </p:nvPr>
        </p:nvSpPr>
        <p:spPr>
          <a:xfrm>
            <a:off x="2493010"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10"/>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
  <p:tag name="KSO_WM_UNIT_COLOR_SCHEME_PARENT_PAGE" val="2_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
  <p:tag name="KSO_WM_UNIT_COLOR_SCHEME_PARENT_PAGE" val="2_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
  <p:tag name="KSO_WM_UNIT_COLOR_SCHEME_PARENT_PAGE" val="2_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
  <p:tag name="KSO_WM_UNIT_COLOR_SCHEME_PARENT_PAGE" val="2_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3"/>
  <p:tag name="KSO_WM_UNIT_COLOR_SCHEME_PARENT_PAGE" val="2_2"/>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
  <p:tag name="KSO_WM_UNIT_COLOR_SCHEME_PARENT_PAGE" val="2_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
  <p:tag name="KSO_WM_UNIT_COLOR_SCHEME_PARENT_PAGE" val="2_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
  <p:tag name="KSO_WM_UNIT_COLOR_SCHEME_PARENT_PAGE" val="2_2"/>
</p:tagLst>
</file>

<file path=ppt/tags/tag108.xml><?xml version="1.0" encoding="utf-8"?>
<p:tagLst xmlns:p="http://schemas.openxmlformats.org/presentationml/2006/main">
  <p:tag name="KSO_WM_SLIDE_COLORSCHEME_VERSION" val="3.2"/>
  <p:tag name="KSO_WM_UNIT_COLOR_SCHEME_SHAPE_ID" val="7"/>
  <p:tag name="KSO_WM_UNIT_COLOR_SCHEME_PARENT_PAGE" val="2_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4"/>
  <p:tag name="KSO_WM_UNIT_COLOR_SCHEME_PARENT_PAGE" val="2_3"/>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6"/>
  <p:tag name="KSO_WM_UNIT_COLOR_SCHEME_PARENT_PAGE" val="2_3"/>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7"/>
  <p:tag name="KSO_WM_UNIT_COLOR_SCHEME_PARENT_PAGE" val="2_3"/>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8"/>
  <p:tag name="KSO_WM_UNIT_COLOR_SCHEME_PARENT_PAGE" val="2_3"/>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9"/>
  <p:tag name="KSO_WM_UNIT_COLOR_SCHEME_PARENT_PAGE" val="2_3"/>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0"/>
  <p:tag name="KSO_WM_UNIT_COLOR_SCHEME_PARENT_PAGE" val="2_3"/>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5"/>
  <p:tag name="KSO_WM_UNIT_COLOR_SCHEME_PARENT_PAGE" val="2_3"/>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6"/>
  <p:tag name="KSO_WM_UNIT_COLOR_SCHEME_PARENT_PAGE" val="2_3"/>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7"/>
  <p:tag name="KSO_WM_UNIT_COLOR_SCHEME_PARENT_PAGE" val="2_3"/>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8"/>
  <p:tag name="KSO_WM_UNIT_COLOR_SCHEME_PARENT_PAGE" val="2_3"/>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9"/>
  <p:tag name="KSO_WM_UNIT_COLOR_SCHEME_PARENT_PAGE" val="2_3"/>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0"/>
  <p:tag name="KSO_WM_UNIT_COLOR_SCHEME_PARENT_PAGE" val="2_3"/>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0"/>
  <p:tag name="KSO_WM_UNIT_COLOR_SCHEME_PARENT_PAGE" val="2_3"/>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1"/>
  <p:tag name="KSO_WM_UNIT_COLOR_SCHEME_PARENT_PAGE" val="2_3"/>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
  <p:tag name="KSO_WM_UNIT_COLOR_SCHEME_PARENT_PAGE" val="2_3"/>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
  <p:tag name="KSO_WM_UNIT_COLOR_SCHEME_PARENT_PAGE" val="2_3"/>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
  <p:tag name="KSO_WM_UNIT_COLOR_SCHEME_PARENT_PAGE" val="2_3"/>
</p:tagLst>
</file>

<file path=ppt/tags/tag126.xml><?xml version="1.0" encoding="utf-8"?>
<p:tagLst xmlns:p="http://schemas.openxmlformats.org/presentationml/2006/main">
  <p:tag name="KSO_WM_SLIDE_COLORSCHEME_VERSION" val="3.2"/>
  <p:tag name="KSO_WM_UNIT_COLOR_SCHEME_SHAPE_ID" val="5"/>
  <p:tag name="KSO_WM_UNIT_COLOR_SCHEME_PARENT_PAGE" val="2_3"/>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2"/>
  <p:tag name="KSO_WM_UNIT_COLOR_SCHEME_PARENT_PAGE" val="2_4"/>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3"/>
  <p:tag name="KSO_WM_UNIT_COLOR_SCHEME_PARENT_PAGE" val="2_4"/>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4"/>
  <p:tag name="KSO_WM_UNIT_COLOR_SCHEME_PARENT_PAGE" val="2_4"/>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5"/>
  <p:tag name="KSO_WM_UNIT_COLOR_SCHEME_PARENT_PAGE" val="2_4"/>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6"/>
  <p:tag name="KSO_WM_UNIT_COLOR_SCHEME_PARENT_PAGE" val="2_4"/>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7"/>
  <p:tag name="KSO_WM_UNIT_COLOR_SCHEME_PARENT_PAGE" val="2_4"/>
</p:tagLst>
</file>

<file path=ppt/tags/tag133.xml><?xml version="1.0" encoding="utf-8"?>
<p:tagLst xmlns:p="http://schemas.openxmlformats.org/presentationml/2006/main">
  <p:tag name="KSO_WM_SLIDE_COLORSCHEME_VERSION" val="3.2"/>
  <p:tag name="KSO_WM_UNIT_COLOR_SCHEME_SHAPE_ID" val="8"/>
  <p:tag name="KSO_WM_UNIT_COLOR_SCHEME_PARENT_PAGE" val="2_4"/>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2"/>
  <p:tag name="KSO_WM_UNIT_COLOR_SCHEME_PARENT_PAGE" val="2_5"/>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3"/>
  <p:tag name="KSO_WM_UNIT_COLOR_SCHEME_PARENT_PAGE" val="2_5"/>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4"/>
  <p:tag name="KSO_WM_UNIT_COLOR_SCHEME_PARENT_PAGE" val="2_5"/>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5"/>
  <p:tag name="KSO_WM_UNIT_COLOR_SCHEME_PARENT_PAGE" val="2_5"/>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6"/>
  <p:tag name="KSO_WM_UNIT_COLOR_SCHEME_PARENT_PAGE" val="2_5"/>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7"/>
  <p:tag name="KSO_WM_UNIT_COLOR_SCHEME_PARENT_PAGE" val="2_5"/>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2*γ*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8"/>
  <p:tag name="KSO_WM_UNIT_COLOR_SCHEME_PARENT_PAGE" val="2_5"/>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9"/>
  <p:tag name="KSO_WM_UNIT_COLOR_SCHEME_PARENT_PAGE" val="2_5"/>
</p:tagLst>
</file>

<file path=ppt/tags/tag142.xml><?xml version="1.0" encoding="utf-8"?>
<p:tagLst xmlns:p="http://schemas.openxmlformats.org/presentationml/2006/main">
  <p:tag name="KSO_WM_SLIDE_COLORSCHEME_VERSION" val="3.2"/>
  <p:tag name="KSO_WM_UNIT_COLOR_SCHEME_SHAPE_ID" val="10"/>
  <p:tag name="KSO_WM_UNIT_COLOR_SCHEME_PARENT_PAGE" val="2_5"/>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2"/>
  <p:tag name="KSO_WM_UNIT_COLOR_SCHEME_PARENT_PAGE" val="2_6"/>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3"/>
  <p:tag name="KSO_WM_UNIT_COLOR_SCHEME_PARENT_PAGE" val="2_6"/>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4"/>
  <p:tag name="KSO_WM_UNIT_COLOR_SCHEME_PARENT_PAGE" val="2_6"/>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5"/>
  <p:tag name="KSO_WM_UNIT_COLOR_SCHEME_PARENT_PAGE" val="2_6"/>
</p:tagLst>
</file>

<file path=ppt/tags/tag147.xml><?xml version="1.0" encoding="utf-8"?>
<p:tagLst xmlns:p="http://schemas.openxmlformats.org/presentationml/2006/main">
  <p:tag name="KSO_WM_SLIDE_COLORSCHEME_VERSION" val="3.2"/>
  <p:tag name="KSO_WM_UNIT_COLOR_SCHEME_SHAPE_ID" val="6"/>
  <p:tag name="KSO_WM_UNIT_COLOR_SCHEME_PARENT_PAGE" val="2_6"/>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2"/>
  <p:tag name="KSO_WM_UNIT_COLOR_SCHEME_PARENT_PAGE" val="2_7"/>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3"/>
  <p:tag name="KSO_WM_UNIT_COLOR_SCHEME_PARENT_PAGE" val="2_7"/>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4"/>
  <p:tag name="KSO_WM_UNIT_COLOR_SCHEME_PARENT_PAGE" val="2_7"/>
</p:tagLst>
</file>

<file path=ppt/tags/tag151.xml><?xml version="1.0" encoding="utf-8"?>
<p:tagLst xmlns:p="http://schemas.openxmlformats.org/presentationml/2006/main">
  <p:tag name="KSO_WM_SLIDE_COLORSCHEME_VERSION" val="3.2"/>
  <p:tag name="KSO_WM_UNIT_COLOR_SCHEME_SHAPE_ID" val="5"/>
  <p:tag name="KSO_WM_UNIT_COLOR_SCHEME_PARENT_PAGE" val="2_7"/>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2"/>
  <p:tag name="KSO_WM_UNIT_COLOR_SCHEME_PARENT_PAGE" val="2_8"/>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3"/>
  <p:tag name="KSO_WM_UNIT_COLOR_SCHEME_PARENT_PAGE" val="2_8"/>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4"/>
  <p:tag name="KSO_WM_UNIT_COLOR_SCHEME_PARENT_PAGE" val="2_8"/>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5"/>
  <p:tag name="KSO_WM_UNIT_COLOR_SCHEME_PARENT_PAGE" val="2_8"/>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6"/>
  <p:tag name="KSO_WM_UNIT_COLOR_SCHEME_PARENT_PAGE" val="2_8"/>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7"/>
  <p:tag name="KSO_WM_UNIT_COLOR_SCHEME_PARENT_PAGE" val="2_8"/>
</p:tagLst>
</file>

<file path=ppt/tags/tag158.xml><?xml version="1.0" encoding="utf-8"?>
<p:tagLst xmlns:p="http://schemas.openxmlformats.org/presentationml/2006/main">
  <p:tag name="KSO_WM_SLIDE_COLORSCHEME_VERSION" val="3.2"/>
  <p:tag name="KSO_WM_UNIT_COLOR_SCHEME_SHAPE_ID" val="8"/>
  <p:tag name="KSO_WM_UNIT_COLOR_SCHEME_PARENT_PAGE" val="2_8"/>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2"/>
  <p:tag name="KSO_WM_UNIT_COLOR_SCHEME_PARENT_PAGE" val="2_9"/>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3"/>
  <p:tag name="KSO_WM_UNIT_COLOR_SCHEME_PARENT_PAGE" val="2_9"/>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4"/>
  <p:tag name="KSO_WM_UNIT_COLOR_SCHEME_PARENT_PAGE" val="2_9"/>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5"/>
  <p:tag name="KSO_WM_UNIT_COLOR_SCHEME_PARENT_PAGE" val="2_9"/>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6"/>
  <p:tag name="KSO_WM_UNIT_COLOR_SCHEME_PARENT_PAGE" val="2_9"/>
</p:tagLst>
</file>

<file path=ppt/tags/tag164.xml><?xml version="1.0" encoding="utf-8"?>
<p:tagLst xmlns:p="http://schemas.openxmlformats.org/presentationml/2006/main">
  <p:tag name="KSO_WM_SLIDE_COLORSCHEME_VERSION" val="3.2"/>
  <p:tag name="KSO_WM_UNIT_COLOR_SCHEME_SHAPE_ID" val="7"/>
  <p:tag name="KSO_WM_UNIT_COLOR_SCHEME_PARENT_PAGE" val="2_9"/>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3"/>
  <p:tag name="KSO_WM_UNIT_COLOR_SCHEME_PARENT_PAGE" val="2_10"/>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4"/>
  <p:tag name="KSO_WM_UNIT_COLOR_SCHEME_PARENT_PAGE" val="2_10"/>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5"/>
  <p:tag name="KSO_WM_UNIT_COLOR_SCHEME_PARENT_PAGE" val="2_10"/>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7"/>
  <p:tag name="KSO_WM_UNIT_COLOR_SCHEME_PARENT_PAGE" val="2_10"/>
</p:tagLst>
</file>

<file path=ppt/tags/tag169.xml><?xml version="1.0" encoding="utf-8"?>
<p:tagLst xmlns:p="http://schemas.openxmlformats.org/presentationml/2006/main">
  <p:tag name="KSO_WM_SLIDE_COLORSCHEME_VERSION" val="3.2"/>
  <p:tag name="KSO_WM_UNIT_COLOR_SCHEME_SHAPE_ID" val="2"/>
  <p:tag name="KSO_WM_UNIT_COLOR_SCHEME_PARENT_PAGE" val="2_10"/>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2"/>
  <p:tag name="KSO_WM_UNIT_COLOR_SCHEME_PARENT_PAGE" val="2_1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4"/>
  <p:tag name="KSO_WM_UNIT_COLOR_SCHEME_PARENT_PAGE" val="2_1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6"/>
  <p:tag name="KSO_WM_UNIT_COLOR_SCHEME_PARENT_PAGE" val="2_1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7"/>
  <p:tag name="KSO_WM_UNIT_COLOR_SCHEME_PARENT_PAGE" val="2_1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4"/>
  <p:tag name="KSO_WM_UNIT_COLOR_SCHEME_PARENT_PAGE" val="2_1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5"/>
  <p:tag name="KSO_WM_UNIT_COLOR_SCHEME_PARENT_PAGE" val="2_1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6"/>
  <p:tag name="KSO_WM_UNIT_COLOR_SCHEME_PARENT_PAGE" val="2_1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3"/>
  <p:tag name="KSO_WM_UNIT_COLOR_SCHEME_PARENT_PAGE" val="2_1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
  <p:tag name="KSO_WM_UNIT_COLOR_SCHEME_PARENT_PAGE" val="2_1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
  <p:tag name="KSO_WM_UNIT_COLOR_SCHEME_PARENT_PAGE" val="2_1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
  <p:tag name="KSO_WM_UNIT_COLOR_SCHEME_PARENT_PAGE" val="2_11"/>
</p:tagLst>
</file>

<file path=ppt/tags/tag181.xml><?xml version="1.0" encoding="utf-8"?>
<p:tagLst xmlns:p="http://schemas.openxmlformats.org/presentationml/2006/main">
  <p:tag name="KSO_WM_SLIDE_COLORSCHEME_VERSION" val="3.2"/>
  <p:tag name="KSO_WM_UNIT_COLOR_SCHEME_SHAPE_ID" val="5"/>
  <p:tag name="KSO_WM_UNIT_COLOR_SCHEME_PARENT_PAGE" val="2_1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228"/>
  <p:tag name="KSO_WM_UNIT_COLOR_SCHEME_SHAPE_ID" val="2"/>
  <p:tag name="KSO_WM_UNIT_COLOR_SCHEME_PARENT_PAGE" val="1_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228"/>
  <p:tag name="KSO_WM_UNIT_COLOR_SCHEME_SHAPE_ID" val="3"/>
  <p:tag name="KSO_WM_UNIT_COLOR_SCHEME_PARENT_PAGE" val="1_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4"/>
  <p:tag name="KSO_WM_UNIT_COLOR_SCHEME_PARENT_PAGE" val="1_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5"/>
  <p:tag name="KSO_WM_UNIT_COLOR_SCHEME_PARENT_PAGE" val="1_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6"/>
  <p:tag name="KSO_WM_UNIT_COLOR_SCHEME_PARENT_PAGE" val="1_1"/>
</p:tagLst>
</file>

<file path=ppt/tags/tag187.xml><?xml version="1.0" encoding="utf-8"?>
<p:tagLst xmlns:p="http://schemas.openxmlformats.org/presentationml/2006/main">
  <p:tag name="KSO_WM_TEMPLATE_THUMBS_INDEX" val="1、2、3、4、14、15"/>
  <p:tag name="KSO_WM_TAG_VERSION" val="1.0"/>
  <p:tag name="KSO_WM_BEAUTIFY_FLAG" val="#wm#"/>
  <p:tag name="KSO_WM_TEMPLATE_CATEGORY" val="custom"/>
  <p:tag name="KSO_WM_TEMPLATE_INDEX" val="20191228"/>
  <p:tag name="KSO_WM_TEMPLATE_SUBCATEGORY" val="0"/>
  <p:tag name="KSO_WM_SLIDE_COLORSCHEME_VERSION" val="3.2"/>
  <p:tag name="KSO_WM_UNIT_COLOR_SCHEME_SHAPE_ID" val="7"/>
  <p:tag name="KSO_WM_UNIT_COLOR_SCHEME_PARENT_PAGE" val="1_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background20191704_1*i*1"/>
  <p:tag name="KSO_WM_TEMPLATE_CATEGORY" val="background"/>
  <p:tag name="KSO_WM_TEMPLATE_INDEX" val="20191704"/>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background20191704_1*i*4"/>
  <p:tag name="KSO_WM_TEMPLATE_CATEGORY" val="background"/>
  <p:tag name="KSO_WM_TEMPLATE_INDEX" val="2019170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background20191704_1*i*5"/>
  <p:tag name="KSO_WM_TEMPLATE_CATEGORY" val="background"/>
  <p:tag name="KSO_WM_TEMPLATE_INDEX" val="20191704"/>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background20191704_1*i*6"/>
  <p:tag name="KSO_WM_TEMPLATE_CATEGORY" val="background"/>
  <p:tag name="KSO_WM_TEMPLATE_INDEX" val="20191704"/>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background20191704_1*i*7"/>
  <p:tag name="KSO_WM_TEMPLATE_CATEGORY" val="background"/>
  <p:tag name="KSO_WM_TEMPLATE_INDEX" val="20191704"/>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background20191704_1*i*8"/>
  <p:tag name="KSO_WM_TEMPLATE_CATEGORY" val="background"/>
  <p:tag name="KSO_WM_TEMPLATE_INDEX" val="20191704"/>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background20191704_1*i*9"/>
  <p:tag name="KSO_WM_TEMPLATE_CATEGORY" val="background"/>
  <p:tag name="KSO_WM_TEMPLATE_INDEX" val="20191704"/>
  <p:tag name="KSO_WM_UNIT_LAYERLEVEL" val="1"/>
  <p:tag name="KSO_WM_TAG_VERSION" val="1.0"/>
  <p:tag name="KSO_WM_BEAUTIFY_FLAG" val="#wm#"/>
</p:tagLst>
</file>

<file path=ppt/tags/tag195.xml><?xml version="1.0" encoding="utf-8"?>
<p:tagLst xmlns:p="http://schemas.openxmlformats.org/presentationml/2006/main">
  <p:tag name="KSO_WM_UNIT_ISCONTENTSTITLE" val="0"/>
  <p:tag name="KSO_WM_UNIT_PRESET_TEXT" val="10月工作汇报"/>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background20191704_1*a*1"/>
  <p:tag name="KSO_WM_TEMPLATE_CATEGORY" val="background"/>
  <p:tag name="KSO_WM_TEMPLATE_INDEX" val="20191704"/>
  <p:tag name="KSO_WM_UNIT_LAYERLEVEL" val="1"/>
  <p:tag name="KSO_WM_TAG_VERSION" val="1.0"/>
  <p:tag name="KSO_WM_BEAUTIFY_FLAG" val="#wm#"/>
</p:tagLst>
</file>

<file path=ppt/tags/tag196.xml><?xml version="1.0" encoding="utf-8"?>
<p:tagLst xmlns:p="http://schemas.openxmlformats.org/presentationml/2006/main">
  <p:tag name="KSO_WM_UNIT_ISCONTENTSTITLE" val="0"/>
  <p:tag name="KSO_WM_UNIT_PRESET_TEXT" val="汇报部门名称"/>
  <p:tag name="KSO_WM_UNIT_VALUE" val="9"/>
  <p:tag name="KSO_WM_UNIT_HIGHLIGHT" val="0"/>
  <p:tag name="KSO_WM_UNIT_COMPATIBLE" val="0"/>
  <p:tag name="KSO_WM_UNIT_DIAGRAM_ISNUMVISUAL" val="0"/>
  <p:tag name="KSO_WM_UNIT_DIAGRAM_ISREFERUNIT" val="0"/>
  <p:tag name="KSO_WM_UNIT_TYPE" val="b"/>
  <p:tag name="KSO_WM_UNIT_INDEX" val="1"/>
  <p:tag name="KSO_WM_UNIT_ID" val="background20191704_1*b*1"/>
  <p:tag name="KSO_WM_TEMPLATE_CATEGORY" val="background"/>
  <p:tag name="KSO_WM_TEMPLATE_INDEX" val="20191704"/>
  <p:tag name="KSO_WM_UNIT_LAYERLEVEL" val="1"/>
  <p:tag name="KSO_WM_TAG_VERSION" val="1.0"/>
  <p:tag name="KSO_WM_BEAUTIFY_FLAG" val="#wm#"/>
</p:tagLst>
</file>

<file path=ppt/tags/tag197.xml><?xml version="1.0" encoding="utf-8"?>
<p:tagLst xmlns:p="http://schemas.openxmlformats.org/presentationml/2006/main">
  <p:tag name="KSO_WM_UNIT_ISCONTENTSTITLE" val="0"/>
  <p:tag name="KSO_WM_UNIT_PRESET_TEXT" val="汇报人：署名"/>
  <p:tag name="KSO_WM_UNIT_VALUE" val="10"/>
  <p:tag name="KSO_WM_UNIT_HIGHLIGHT" val="0"/>
  <p:tag name="KSO_WM_UNIT_COMPATIBLE" val="0"/>
  <p:tag name="KSO_WM_UNIT_DIAGRAM_ISNUMVISUAL" val="0"/>
  <p:tag name="KSO_WM_UNIT_DIAGRAM_ISREFERUNIT" val="0"/>
  <p:tag name="KSO_WM_UNIT_TYPE" val="b"/>
  <p:tag name="KSO_WM_UNIT_INDEX" val="2"/>
  <p:tag name="KSO_WM_UNIT_ID" val="background20191704_1*b*2"/>
  <p:tag name="KSO_WM_TEMPLATE_CATEGORY" val="background"/>
  <p:tag name="KSO_WM_TEMPLATE_INDEX" val="20191704"/>
  <p:tag name="KSO_WM_UNIT_LAYERLEVEL" val="1"/>
  <p:tag name="KSO_WM_TAG_VERSION" val="1.0"/>
  <p:tag name="KSO_WM_BEAUTIFY_FLAG" val="#wm#"/>
</p:tagLst>
</file>

<file path=ppt/tags/tag198.xml><?xml version="1.0" encoding="utf-8"?>
<p:tagLst xmlns:p="http://schemas.openxmlformats.org/presentationml/2006/main">
  <p:tag name="KSO_WM_TAG_VERSION" val="1.0"/>
  <p:tag name="KSO_WM_SLIDE_ITEM_CNT" val="0"/>
  <p:tag name="KSO_WM_SLIDE_LAYOUT" val="a_b"/>
  <p:tag name="KSO_WM_SLIDE_LAYOUT_CNT" val="1_2"/>
  <p:tag name="KSO_WM_SLIDE_TYPE" val="title"/>
  <p:tag name="KSO_WM_BEAUTIFY_FLAG" val="#wm#"/>
  <p:tag name="KSO_WM_COMBINE_RELATE_SLIDE_ID" val="background20180946_1"/>
  <p:tag name="KSO_WM_TEMPLATE_CATEGORY" val="background"/>
  <p:tag name="KSO_WM_TEMPLATE_INDEX" val="20191704"/>
  <p:tag name="KSO_WM_SLIDE_ID" val="background20191704_1"/>
  <p:tag name="KSO_WM_SLIDE_INDEX" val="1"/>
  <p:tag name="KSO_WM_TEMPLATE_SUBCATEGORY" val="0"/>
  <p:tag name="KSO_WM_TEMPLATE_THUMBS_INDEX" val="1、4"/>
  <p:tag name="KSO_WM_TEMPLATE_TOPIC_ID" val="2869567"/>
  <p:tag name="KSO_WM_TEMPLATE_OUTLINE_ID" val="15"/>
  <p:tag name="KSO_WM_TEMPLATE_SCENE_ID" val="1"/>
  <p:tag name="KSO_WM_TEMPLATE_JOB_ID" val="2"/>
  <p:tag name="KSO_WM_TEMPLATE_TOPIC_DEFAULT" val="1"/>
  <p:tag name="KSO_WM_SLIDE_SUBTYPE" val="pureTxt"/>
  <p:tag name="KSO_WM_SLIDE_MODEL_TYPE" val="cover"/>
  <p:tag name="KSO_WM_SLIDE_COVER_HASPICTURE" val="1"/>
  <p:tag name="KSO_WM_SLIDE_COVER_TEMPLATE_COLOR_SCHEME" val="{&quot;colors&quot;:[&quot;#000000&quot;,&quot;#ffffff&quot;,&quot;#f2f2f2&quot;,&quot;#000000&quot;,&quot;#595959&quot;,&quot;#f2f2f2&quot;,&quot;#000000&quot;,&quot;#595959&quot;,&quot;#0563c1&quot;,&quot;#954d72&quot;]}"/>
  <p:tag name="KSO_WM_UNIT_VEER_ID" val="0"/>
  <p:tag name="KSO_WM_SLIDE_COVER_PICTUREID" val="147465739"/>
  <p:tag name="KSO_WM_SLIDE_COVER_PICTURERESID" val="147465739"/>
</p:tagLst>
</file>

<file path=ppt/tags/tag199.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5_1*i*1"/>
  <p:tag name="KSO_WM_TEMPLATE_CATEGORY" val="diagram"/>
  <p:tag name="KSO_WM_TEMPLATE_INDEX" val="20194605"/>
  <p:tag name="KSO_WM_UNIT_LAYERLEVEL" val="1"/>
  <p:tag name="KSO_WM_TAG_VERSION" val="1.0"/>
  <p:tag name="KSO_WM_BEAUTIFY_FLAG" val="#wm#"/>
  <p:tag name="KSO_WM_UNIT_FOIL_COLOR" val="1"/>
  <p:tag name="KSO_WM_UNIT_COLOR_SCHEME_SHAPE_ID" val="4"/>
  <p:tag name="KSO_WM_UNIT_COLOR_SCHEME_PARENT_PAGE" val="0_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5_1*i*2"/>
  <p:tag name="KSO_WM_TEMPLATE_CATEGORY" val="diagram"/>
  <p:tag name="KSO_WM_TEMPLATE_INDEX" val="20194605"/>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5_1*i*3"/>
  <p:tag name="KSO_WM_TEMPLATE_CATEGORY" val="diagram"/>
  <p:tag name="KSO_WM_TEMPLATE_INDEX" val="20194605"/>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05_1*i*4"/>
  <p:tag name="KSO_WM_TEMPLATE_CATEGORY" val="diagram"/>
  <p:tag name="KSO_WM_TEMPLATE_INDEX" val="20194605"/>
  <p:tag name="KSO_WM_UNIT_LAYERLEVEL" val="1"/>
  <p:tag name="KSO_WM_TAG_VERSION" val="1.0"/>
  <p:tag name="KSO_WM_BEAUTIFY_FLAG" val="#wm#"/>
  <p:tag name="KSO_WM_UNIT_COLOR_SCHEME_SHAPE_ID" val="10"/>
  <p:tag name="KSO_WM_UNIT_COLOR_SCHEME_PARENT_PAGE" val="0_1"/>
  <p:tag name="KSO_WM_UNIT_DECOLORIZATION"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5_1*i*5"/>
  <p:tag name="KSO_WM_TEMPLATE_CATEGORY" val="diagram"/>
  <p:tag name="KSO_WM_TEMPLATE_INDEX" val="20194605"/>
  <p:tag name="KSO_WM_UNIT_LAYERLEVEL" val="1"/>
  <p:tag name="KSO_WM_TAG_VERSION" val="1.0"/>
  <p:tag name="KSO_WM_BEAUTIFY_FLAG" val="#wm#"/>
  <p:tag name="KSO_WM_UNIT_COLOR_SCHEME_SHAPE_ID" val="11"/>
  <p:tag name="KSO_WM_UNIT_COLOR_SCHEME_PARENT_PAGE" val="0_1"/>
  <p:tag name="KSO_WM_UNIT_FOIL_COLOR" val="1"/>
</p:tagLst>
</file>

<file path=ppt/tags/tag204.xml><?xml version="1.0" encoding="utf-8"?>
<p:tagLst xmlns:p="http://schemas.openxmlformats.org/presentationml/2006/main">
  <p:tag name="KSO_WM_UNIT_TEXT_PART_ID_V2" val="d-1-2"/>
  <p:tag name="KSO_WM_UNIT_PRESET_TEXT" val="添加小标题：&#13;点击此处加正文您思想&#13;添加小标题：&#13;言简意赅阐述观点&#13;添加小标题：&#13;恰如其分表达您的观点"/>
  <p:tag name="KSO_WM_UNIT_NOCLEAR" val="1"/>
  <p:tag name="KSO_WM_UNIT_VALUE" val="104"/>
  <p:tag name="KSO_WM_UNIT_HIGHLIGHT" val="0"/>
  <p:tag name="KSO_WM_UNIT_COMPATIBLE" val="0"/>
  <p:tag name="KSO_WM_UNIT_DIAGRAM_ISNUMVISUAL" val="0"/>
  <p:tag name="KSO_WM_UNIT_DIAGRAM_ISREFERUNIT" val="0"/>
  <p:tag name="KSO_WM_UNIT_TYPE" val="f"/>
  <p:tag name="KSO_WM_UNIT_INDEX" val="1"/>
  <p:tag name="KSO_WM_UNIT_ID" val="diagram20194605_1*f*1"/>
  <p:tag name="KSO_WM_TEMPLATE_CATEGORY" val="diagram"/>
  <p:tag name="KSO_WM_TEMPLATE_INDEX" val="20194605"/>
  <p:tag name="KSO_WM_UNIT_LAYERLEVEL" val="1"/>
  <p:tag name="KSO_WM_TAG_VERSION" val="1.0"/>
  <p:tag name="KSO_WM_BEAUTIFY_FLAG" val="#wm#"/>
  <p:tag name="KSO_WM_UNIT_COLOR_SCHEME_SHAPE_ID" val="2"/>
  <p:tag name="KSO_WM_UNIT_COLOR_SCHEME_PARENT_PAGE" val="0_1"/>
</p:tagLst>
</file>

<file path=ppt/tags/tag20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05_1*a*1"/>
  <p:tag name="KSO_WM_TEMPLATE_CATEGORY" val="diagram"/>
  <p:tag name="KSO_WM_TEMPLATE_INDEX" val="20194605"/>
  <p:tag name="KSO_WM_UNIT_LAYERLEVEL" val="1"/>
  <p:tag name="KSO_WM_TAG_VERSION" val="1.0"/>
  <p:tag name="KSO_WM_BEAUTIFY_FLAG" val="#wm#"/>
  <p:tag name="KSO_WM_UNIT_COLOR_SCHEME_SHAPE_ID" val="12"/>
  <p:tag name="KSO_WM_UNIT_COLOR_SCHEME_PARENT_PAGE" val="0_1"/>
</p:tagLst>
</file>

<file path=ppt/tags/tag206.xml><?xml version="1.0" encoding="utf-8"?>
<p:tagLst xmlns:p="http://schemas.openxmlformats.org/presentationml/2006/main">
  <p:tag name="KSO_WM_BEAUTIFY_FLAG" val="#wm#"/>
  <p:tag name="KSO_WM_TEMPLATE_CATEGORY" val="diagram"/>
  <p:tag name="KSO_WM_TEMPLATE_INDEX" val="20194605"/>
  <p:tag name="KSO_WM_SLIDE_ID" val="diagram20194605_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960*540"/>
  <p:tag name="KSO_WM_SLIDE_POSITION" val="0*0"/>
  <p:tag name="KSO_WM_SLIDE_COLORSCHEME_VERSION" val="3.2"/>
  <p:tag name="KSO_WM_TEMPLATE_SUBCATEGORY" val="0"/>
</p:tagLst>
</file>

<file path=ppt/tags/tag20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0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0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3*γ*2"/>
  <p:tag name="KSO_WM_UNIT_LAYERLEVEL" val="1"/>
  <p:tag name="KSO_WM_TAG_VERSION" val="1.0"/>
  <p:tag name="KSO_WM_BEAUTIFY_FLAG" val="#wm#"/>
</p:tagLst>
</file>

<file path=ppt/tags/tag21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1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1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1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21.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22.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23.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18_1*i*1"/>
  <p:tag name="KSO_WM_TEMPLATE_CATEGORY" val="diagram"/>
  <p:tag name="KSO_WM_TEMPLATE_INDEX" val="20194618"/>
  <p:tag name="KSO_WM_UNIT_LAYERLEVEL" val="1"/>
  <p:tag name="KSO_WM_TAG_VERSION" val="1.0"/>
  <p:tag name="KSO_WM_BEAUTIFY_FLAG" val="#wm#"/>
  <p:tag name="KSO_WM_UNIT_DECOLORIZATION" val="1"/>
  <p:tag name="KSO_WM_UNIT_COLOR_SCHEME_SHAPE_ID" val="31"/>
  <p:tag name="KSO_WM_UNIT_COLOR_SCHEME_PARENT_PAGE" val="0_1"/>
</p:tagLst>
</file>

<file path=ppt/tags/tag225.xml><?xml version="1.0" encoding="utf-8"?>
<p:tagLst xmlns:p="http://schemas.openxmlformats.org/presentationml/2006/main">
  <p:tag name="KSO_WM_UNIT_TEXT_PART_ID_V2" val="d-2-2"/>
  <p:tag name="KSO_WM_UNIT_PRESET_TEXT" val="点击此处添加正文，文字是您思想的提炼。&#13;文字是您思想的提炼，为了呈现发布的良好效果。&#13;请言简意赅的阐述您的观点，并根据需要增减文字。&#13;即便信息错综复杂，需要用更多的文字来表述。&#13;也请您尽可能提炼思想的精髓，往往事半功倍。"/>
  <p:tag name="KSO_WM_UNIT_NOCLEAR" val="1"/>
  <p:tag name="KSO_WM_UNIT_VALUE" val="182"/>
  <p:tag name="KSO_WM_UNIT_HIGHLIGHT" val="0"/>
  <p:tag name="KSO_WM_UNIT_COMPATIBLE" val="0"/>
  <p:tag name="KSO_WM_UNIT_DIAGRAM_ISNUMVISUAL" val="0"/>
  <p:tag name="KSO_WM_UNIT_DIAGRAM_ISREFERUNIT" val="0"/>
  <p:tag name="KSO_WM_UNIT_TYPE" val="f"/>
  <p:tag name="KSO_WM_UNIT_INDEX" val="1"/>
  <p:tag name="KSO_WM_UNIT_ID" val="diagram20194618_1*f*1"/>
  <p:tag name="KSO_WM_TEMPLATE_CATEGORY" val="diagram"/>
  <p:tag name="KSO_WM_TEMPLATE_INDEX" val="20194618"/>
  <p:tag name="KSO_WM_UNIT_LAYERLEVEL" val="1"/>
  <p:tag name="KSO_WM_TAG_VERSION" val="1.0"/>
  <p:tag name="KSO_WM_BEAUTIFY_FLAG" val="#wm#"/>
  <p:tag name="KSO_WM_UNIT_COLOR_SCHEME_SHAPE_ID" val="3"/>
  <p:tag name="KSO_WM_UNIT_COLOR_SCHEME_PARENT_PAGE" val="0_1"/>
</p:tagLst>
</file>

<file path=ppt/tags/tag226.xml><?xml version="1.0" encoding="utf-8"?>
<p:tagLst xmlns:p="http://schemas.openxmlformats.org/presentationml/2006/main">
  <p:tag name="KSO_WM_UNIT_TEXT_PART_ID_V2" val="a-3-2"/>
  <p:tag name="KSO_WM_UNIT_ISCONTENTSTITLE" val="0"/>
  <p:tag name="KSO_WM_UNIT_PRESET_TEXT" val="单击此处可添加您的大标题内容"/>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194618_1*a*1"/>
  <p:tag name="KSO_WM_TEMPLATE_CATEGORY" val="diagram"/>
  <p:tag name="KSO_WM_TEMPLATE_INDEX" val="20194618"/>
  <p:tag name="KSO_WM_UNIT_LAYERLEVEL" val="1"/>
  <p:tag name="KSO_WM_TAG_VERSION" val="1.0"/>
  <p:tag name="KSO_WM_BEAUTIFY_FLAG" val="#wm#"/>
  <p:tag name="KSO_WM_UNIT_COLOR_SCHEME_SHAPE_ID" val="20"/>
  <p:tag name="KSO_WM_UNIT_COLOR_SCHEME_PARENT_PAGE" val="0_1"/>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18_1*i*2"/>
  <p:tag name="KSO_WM_TEMPLATE_CATEGORY" val="diagram"/>
  <p:tag name="KSO_WM_TEMPLATE_INDEX" val="20194618"/>
  <p:tag name="KSO_WM_UNIT_LAYERLEVEL" val="1"/>
  <p:tag name="KSO_WM_TAG_VERSION" val="1.0"/>
  <p:tag name="KSO_WM_BEAUTIFY_FLAG" val="#wm#"/>
  <p:tag name="KSO_WM_UNIT_COLOR_SCHEME_SHAPE_ID" val="30"/>
  <p:tag name="KSO_WM_UNIT_COLOR_SCHEME_PARENT_PAGE" val="0_1"/>
  <p:tag name="KSO_WM_UNIT_DECOLORIZATION" val="1"/>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18_1*i*4"/>
  <p:tag name="KSO_WM_TEMPLATE_CATEGORY" val="diagram"/>
  <p:tag name="KSO_WM_TEMPLATE_INDEX" val="20194618"/>
  <p:tag name="KSO_WM_UNIT_LAYERLEVEL" val="1"/>
  <p:tag name="KSO_WM_TAG_VERSION" val="1.0"/>
  <p:tag name="KSO_WM_BEAUTIFY_FLAG" val="#wm#"/>
  <p:tag name="KSO_WM_UNIT_COLOR_SCHEME_SHAPE_ID" val="32"/>
  <p:tag name="KSO_WM_UNIT_COLOR_SCHEME_PARENT_PAGE" val="0_1"/>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18_1*i*5"/>
  <p:tag name="KSO_WM_TEMPLATE_CATEGORY" val="diagram"/>
  <p:tag name="KSO_WM_TEMPLATE_INDEX" val="20194618"/>
  <p:tag name="KSO_WM_UNIT_LAYERLEVEL" val="1"/>
  <p:tag name="KSO_WM_TAG_VERSION" val="1.0"/>
  <p:tag name="KSO_WM_BEAUTIFY_FLAG" val="#wm#"/>
  <p:tag name="KSO_WM_UNIT_COLOR_SCHEME_SHAPE_ID" val="33"/>
  <p:tag name="KSO_WM_UNIT_COLOR_SCHEME_PARENT_PAGE" val="0_1"/>
  <p:tag name="KSO_WM_UNIT_DECOLORIZATION"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18_1*i*6"/>
  <p:tag name="KSO_WM_TEMPLATE_CATEGORY" val="diagram"/>
  <p:tag name="KSO_WM_TEMPLATE_INDEX" val="20194618"/>
  <p:tag name="KSO_WM_UNIT_LAYERLEVEL" val="1"/>
  <p:tag name="KSO_WM_TAG_VERSION" val="1.0"/>
  <p:tag name="KSO_WM_BEAUTIFY_FLAG" val="#wm#"/>
  <p:tag name="KSO_WM_UNIT_COLOR_SCHEME_SHAPE_ID" val="34"/>
  <p:tag name="KSO_WM_UNIT_COLOR_SCHEME_PARENT_PAGE" val="0_1"/>
  <p:tag name="KSO_WM_UNIT_DECOLORIZATION" val="1"/>
</p:tagLst>
</file>

<file path=ppt/tags/tag231.xml><?xml version="1.0" encoding="utf-8"?>
<p:tagLst xmlns:p="http://schemas.openxmlformats.org/presentationml/2006/main">
  <p:tag name="KSO_WM_SLIDE_ID" val="diagram20194618_1"/>
  <p:tag name="KSO_WM_SLIDE_ITEM_CNT" val="0"/>
  <p:tag name="KSO_WM_SLIDE_INDEX" val="1"/>
  <p:tag name="KSO_WM_TAG_VERSION" val="1.0"/>
  <p:tag name="KSO_WM_BEAUTIFY_FLAG" val="#wm#"/>
  <p:tag name="KSO_WM_TEMPLATE_CATEGORY" val="diagram"/>
  <p:tag name="KSO_WM_TEMPLATE_INDEX" val="20194618"/>
  <p:tag name="KSO_WM_SLIDE_TYPE" val="text"/>
  <p:tag name="KSO_WM_SLIDE_SUBTYPE" val="pureTxt"/>
  <p:tag name="KSO_WM_SLIDE_SIZE" val="960*421"/>
  <p:tag name="KSO_WM_SLIDE_POSITION" val="0*118"/>
  <p:tag name="KSO_WM_SLIDE_LAYOUT" val="a_f"/>
  <p:tag name="KSO_WM_SLIDE_LAYOUT_CNT" val="1_1"/>
  <p:tag name="KSO_WM_SLIDE_COLORSCHEME_VERSION" val="3.2"/>
  <p:tag name="KSO_WM_TEMPLATE_SUBCATEGORY" val="0"/>
</p:tagLst>
</file>

<file path=ppt/tags/tag232.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1_1*i*1"/>
  <p:tag name="KSO_WM_TEMPLATE_CATEGORY" val="diagram"/>
  <p:tag name="KSO_WM_TEMPLATE_INDEX" val="20194601"/>
  <p:tag name="KSO_WM_UNIT_LAYERLEVEL" val="1"/>
  <p:tag name="KSO_WM_TAG_VERSION" val="1.0"/>
  <p:tag name="KSO_WM_BEAUTIFY_FLAG" val="#wm#"/>
  <p:tag name="KSO_WM_UNIT_COLOR_SCHEME_SHAPE_ID" val="17"/>
  <p:tag name="KSO_WM_UNIT_COLOR_SCHEME_PARENT_PAGE" val="0_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1_1*i*2"/>
  <p:tag name="KSO_WM_TEMPLATE_CATEGORY" val="diagram"/>
  <p:tag name="KSO_WM_TEMPLATE_INDEX" val="20194601"/>
  <p:tag name="KSO_WM_UNIT_LAYERLEVEL" val="1"/>
  <p:tag name="KSO_WM_TAG_VERSION" val="1.0"/>
  <p:tag name="KSO_WM_BEAUTIFY_FLAG" val="#wm#"/>
  <p:tag name="KSO_WM_UNIT_COLOR_SCHEME_SHAPE_ID" val="5"/>
  <p:tag name="KSO_WM_UNIT_FOIL_COLOR" val="1"/>
  <p:tag name="KSO_WM_UNIT_COLOR_SCHEME_PARENT_PAGE" val="0_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1_1*i*3"/>
  <p:tag name="KSO_WM_TEMPLATE_CATEGORY" val="diagram"/>
  <p:tag name="KSO_WM_TEMPLATE_INDEX" val="20194601"/>
  <p:tag name="KSO_WM_UNIT_LAYERLEVEL" val="1"/>
  <p:tag name="KSO_WM_TAG_VERSION" val="1.0"/>
  <p:tag name="KSO_WM_BEAUTIFY_FLAG" val="#wm#"/>
  <p:tag name="KSO_WM_UNIT_COLOR_SCHEME_SHAPE_ID" val="6"/>
  <p:tag name="KSO_WM_UNIT_COLOR_SCHEME_PARENT_PAGE" val="0_1"/>
  <p:tag name="KSO_WM_UNIT_DECOLORIZATION"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1_1*i*5"/>
  <p:tag name="KSO_WM_TEMPLATE_CATEGORY" val="diagram"/>
  <p:tag name="KSO_WM_TEMPLATE_INDEX" val="20194601"/>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01_1*i*6"/>
  <p:tag name="KSO_WM_TEMPLATE_CATEGORY" val="diagram"/>
  <p:tag name="KSO_WM_TEMPLATE_INDEX" val="20194601"/>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237.xml><?xml version="1.0" encoding="utf-8"?>
<p:tagLst xmlns:p="http://schemas.openxmlformats.org/presentationml/2006/main">
  <p:tag name="KSO_WM_UNIT_TEXT_PART_ID_V2" val="d-1-2"/>
  <p:tag name="KSO_WM_UNIT_PRESET_TEXT" val="点击此处添加正文。&#13;请尽量言简意赅的阐述。&#13;您的观点。&#13;恰如其分的表达观点。&#13;往往事半功倍。"/>
  <p:tag name="KSO_WM_UNIT_NOCLEAR" val="0"/>
  <p:tag name="KSO_WM_UNIT_VALUE" val="91"/>
  <p:tag name="KSO_WM_UNIT_HIGHLIGHT" val="0"/>
  <p:tag name="KSO_WM_UNIT_COMPATIBLE" val="0"/>
  <p:tag name="KSO_WM_UNIT_DIAGRAM_ISNUMVISUAL" val="0"/>
  <p:tag name="KSO_WM_UNIT_DIAGRAM_ISREFERUNIT" val="0"/>
  <p:tag name="KSO_WM_UNIT_TYPE" val="f"/>
  <p:tag name="KSO_WM_UNIT_INDEX" val="1"/>
  <p:tag name="KSO_WM_UNIT_ID" val="diagram20194601_1*f*1"/>
  <p:tag name="KSO_WM_TEMPLATE_CATEGORY" val="diagram"/>
  <p:tag name="KSO_WM_TEMPLATE_INDEX" val="20194601"/>
  <p:tag name="KSO_WM_UNIT_LAYERLEVEL" val="1"/>
  <p:tag name="KSO_WM_TAG_VERSION" val="1.0"/>
  <p:tag name="KSO_WM_BEAUTIFY_FLAG" val="#wm#"/>
  <p:tag name="KSO_WM_UNIT_COLOR_SCHEME_SHAPE_ID" val="2"/>
  <p:tag name="KSO_WM_UNIT_COLOR_SCHEME_PARENT_PAGE" val="0_1"/>
</p:tagLst>
</file>

<file path=ppt/tags/tag238.xml><?xml version="1.0" encoding="utf-8"?>
<p:tagLst xmlns:p="http://schemas.openxmlformats.org/presentationml/2006/main">
  <p:tag name="KSO_WM_UNIT_TEXT_PART_ID_V2" val="a-1-2"/>
  <p:tag name="KSO_WM_UNIT_ISCONTENTSTITLE" val="0"/>
  <p:tag name="KSO_WM_UNIT_PRESET_TEXT" val="单击此处可自行添加大标题"/>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194601_1*a*1"/>
  <p:tag name="KSO_WM_TEMPLATE_CATEGORY" val="diagram"/>
  <p:tag name="KSO_WM_TEMPLATE_INDEX" val="20194601"/>
  <p:tag name="KSO_WM_UNIT_LAYERLEVEL" val="1"/>
  <p:tag name="KSO_WM_TAG_VERSION" val="1.0"/>
  <p:tag name="KSO_WM_BEAUTIFY_FLAG" val="#wm#"/>
  <p:tag name="KSO_WM_UNIT_COLOR_SCHEME_SHAPE_ID" val="16"/>
  <p:tag name="KSO_WM_UNIT_COLOR_SCHEME_PARENT_PAGE" val="0_1"/>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194601_1*i*8"/>
  <p:tag name="KSO_WM_TEMPLATE_CATEGORY" val="diagram"/>
  <p:tag name="KSO_WM_TEMPLATE_INDEX" val="20194601"/>
  <p:tag name="KSO_WM_UNIT_LAYERLEVEL" val="1"/>
  <p:tag name="KSO_WM_TAG_VERSION" val="1.0"/>
  <p:tag name="KSO_WM_BEAUTIFY_FLAG" val="#wm#"/>
  <p:tag name="KSO_WM_UNIT_COLOR_SCHEME_SHAPE_ID" val="11"/>
  <p:tag name="KSO_WM_UNIT_COLOR_SCHEME_PARENT_PAGE" val="0_1"/>
  <p:tag name="KSO_WM_UNIT_DECOLORIZATION"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194601_1*i*9"/>
  <p:tag name="KSO_WM_TEMPLATE_CATEGORY" val="diagram"/>
  <p:tag name="KSO_WM_TEMPLATE_INDEX" val="20194601"/>
  <p:tag name="KSO_WM_UNIT_LAYERLEVEL" val="1"/>
  <p:tag name="KSO_WM_TAG_VERSION" val="1.0"/>
  <p:tag name="KSO_WM_BEAUTIFY_FLAG" val="#wm#"/>
  <p:tag name="KSO_WM_UNIT_COLOR_SCHEME_SHAPE_ID" val="12"/>
  <p:tag name="KSO_WM_UNIT_COLOR_SCHEME_PARENT_PAGE" val="0_1"/>
  <p:tag name="KSO_WM_UNIT_DECOLORIZATION" val="1"/>
</p:tagLst>
</file>

<file path=ppt/tags/tag241.xml><?xml version="1.0" encoding="utf-8"?>
<p:tagLst xmlns:p="http://schemas.openxmlformats.org/presentationml/2006/main">
  <p:tag name="KSO_WM_SLIDE_ID" val="diagram20194601_1"/>
  <p:tag name="KSO_WM_SLIDE_ITEM_CNT" val="0"/>
  <p:tag name="KSO_WM_SLIDE_INDEX" val="1"/>
  <p:tag name="KSO_WM_TAG_VERSION" val="1.0"/>
  <p:tag name="KSO_WM_BEAUTIFY_FLAG" val="#wm#"/>
  <p:tag name="KSO_WM_TEMPLATE_CATEGORY" val="diagram"/>
  <p:tag name="KSO_WM_TEMPLATE_INDEX" val="20194601"/>
  <p:tag name="KSO_WM_SLIDE_TYPE" val="text"/>
  <p:tag name="KSO_WM_SLIDE_SUBTYPE" val="pureTxt"/>
  <p:tag name="KSO_WM_SLIDE_SIZE" val="960*540"/>
  <p:tag name="KSO_WM_SLIDE_POSITION" val="0*0"/>
  <p:tag name="KSO_WM_SLIDE_LAYOUT" val="a_f"/>
  <p:tag name="KSO_WM_SLIDE_LAYOUT_CNT" val="1_1"/>
  <p:tag name="KSO_WM_SLIDE_COLORSCHEME_VERSION" val="3.2"/>
</p:tagLst>
</file>

<file path=ppt/tags/tag24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4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4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4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4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61.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62.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63.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6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6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6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6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9.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2.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7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6.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77.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78.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79.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0.xml><?xml version="1.0" encoding="utf-8"?>
<p:tagLst xmlns:p="http://schemas.openxmlformats.org/presentationml/2006/main">
  <p:tag name="KSO_WM_UNIT_ISCONTENTSTITLE" val="0"/>
  <p:tag name="KSO_WM_UNIT_VALUE" val="9"/>
  <p:tag name="KSO_WM_UNIT_HIGHLIGHT" val="0"/>
  <p:tag name="KSO_WM_UNIT_COMPATIBLE" val="0"/>
  <p:tag name="KSO_WM_UNIT_TYPE" val="a"/>
  <p:tag name="KSO_WM_UNIT_INDEX" val="1"/>
  <p:tag name="KSO_WM_UNIT_ID" val="custom20191228_3*a*1"/>
  <p:tag name="KSO_WM_TEMPLATE_CATEGORY" val="custom"/>
  <p:tag name="KSO_WM_TEMPLATE_INDEX" val="20191228"/>
  <p:tag name="KSO_WM_UNIT_LAYERLEVEL" val="1"/>
  <p:tag name="KSO_WM_TAG_VERSION" val="1.0"/>
  <p:tag name="KSO_WM_BEAUTIFY_FLAG" val="#wm#"/>
  <p:tag name="KSO_WM_UNIT_PRESET_TEXT" val="单击此处添加标题"/>
  <p:tag name="KSO_WM_UNIT_NOCLEAR" val="0"/>
  <p:tag name="KSO_WM_UNIT_DIAGRAM_ISNUMVISUAL" val="0"/>
  <p:tag name="KSO_WM_UNIT_DIAGRAM_ISREFERUNIT" val="0"/>
  <p:tag name="KSO_WM_UNIT_COLOR_SCHEME_SHAPE_ID" val="5"/>
  <p:tag name="KSO_WM_UNIT_COLOR_SCHEME_PARENT_PAGE" val="0_3"/>
</p:tagLst>
</file>

<file path=ppt/tags/tag281.xml><?xml version="1.0" encoding="utf-8"?>
<p:tagLst xmlns:p="http://schemas.openxmlformats.org/presentationml/2006/main">
  <p:tag name="KSO_WM_UNIT_VALUE" val="9"/>
  <p:tag name="KSO_WM_UNIT_HIGHLIGHT" val="0"/>
  <p:tag name="KSO_WM_UNIT_COMPATIBLE" val="0"/>
  <p:tag name="KSO_WM_UNIT_TYPE" val="e"/>
  <p:tag name="KSO_WM_UNIT_INDEX" val="1"/>
  <p:tag name="KSO_WM_UNIT_ID" val="custom20191228_3*e*1"/>
  <p:tag name="KSO_WM_TEMPLATE_CATEGORY" val="custom"/>
  <p:tag name="KSO_WM_TEMPLATE_INDEX" val="20191228"/>
  <p:tag name="KSO_WM_UNIT_LAYERLEVEL" val="1"/>
  <p:tag name="KSO_WM_TAG_VERSION" val="1.0"/>
  <p:tag name="KSO_WM_BEAUTIFY_FLAG" val="#wm#"/>
  <p:tag name="KSO_WM_UNIT_PRESET_TEXT" val="/01"/>
  <p:tag name="KSO_WM_UNIT_NOCLEAR" val="0"/>
  <p:tag name="KSO_WM_UNIT_DIAGRAM_ISNUMVISUAL" val="0"/>
  <p:tag name="KSO_WM_UNIT_DIAGRAM_ISREFERUNIT" val="0"/>
  <p:tag name="KSO_WM_UNIT_COLOR_SCHEME_SHAPE_ID" val="9"/>
  <p:tag name="KSO_WM_UNIT_COLOR_SCHEME_PARENT_PAGE" val="0_3"/>
</p:tagLst>
</file>

<file path=ppt/tags/tag282.xml><?xml version="1.0" encoding="utf-8"?>
<p:tagLst xmlns:p="http://schemas.openxmlformats.org/presentationml/2006/main">
  <p:tag name="KSO_WM_SLIDE_ID" val="custom20191228_3"/>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91228"/>
  <p:tag name="KSO_WM_SLIDE_LAYOUT" val="a_b_e"/>
  <p:tag name="KSO_WM_SLIDE_LAYOUT_CNT" val="1_1_1"/>
  <p:tag name="KSO_WM_TEMPLATE_SUBCATEGORY" val="0"/>
  <p:tag name="KSO_WM_SLIDE_COLORSCHEME_VERSION" val="3.2"/>
</p:tagLst>
</file>

<file path=ppt/tags/tag28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8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8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8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8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8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89.xml><?xml version="1.0" encoding="utf-8"?>
<p:tagLst xmlns:p="http://schemas.openxmlformats.org/presentationml/2006/main">
  <p:tag name="KSO_WM_UNIT_ISCONTENTSTITLE" val="0"/>
  <p:tag name="KSO_WM_UNIT_VALUE" val="9"/>
  <p:tag name="KSO_WM_UNIT_HIGHLIGHT" val="0"/>
  <p:tag name="KSO_WM_UNIT_COMPATIBLE" val="0"/>
  <p:tag name="KSO_WM_UNIT_TYPE" val="a"/>
  <p:tag name="KSO_WM_UNIT_INDEX" val="1"/>
  <p:tag name="KSO_WM_UNIT_ID" val="custom20191228_3*a*1"/>
  <p:tag name="KSO_WM_TEMPLATE_CATEGORY" val="custom"/>
  <p:tag name="KSO_WM_TEMPLATE_INDEX" val="20191228"/>
  <p:tag name="KSO_WM_UNIT_LAYERLEVEL" val="1"/>
  <p:tag name="KSO_WM_TAG_VERSION" val="1.0"/>
  <p:tag name="KSO_WM_BEAUTIFY_FLAG" val="#wm#"/>
  <p:tag name="KSO_WM_UNIT_PRESET_TEXT" val="单击此处添加标题"/>
  <p:tag name="KSO_WM_UNIT_NOCLEAR" val="0"/>
  <p:tag name="KSO_WM_UNIT_DIAGRAM_ISNUMVISUAL" val="0"/>
  <p:tag name="KSO_WM_UNIT_DIAGRAM_ISREFERUNIT" val="0"/>
  <p:tag name="KSO_WM_UNIT_COLOR_SCHEME_SHAPE_ID" val="5"/>
  <p:tag name="KSO_WM_UNIT_COLOR_SCHEME_PARENT_PAGE" val="0_3"/>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0.xml><?xml version="1.0" encoding="utf-8"?>
<p:tagLst xmlns:p="http://schemas.openxmlformats.org/presentationml/2006/main">
  <p:tag name="KSO_WM_UNIT_VALUE" val="9"/>
  <p:tag name="KSO_WM_UNIT_HIGHLIGHT" val="0"/>
  <p:tag name="KSO_WM_UNIT_COMPATIBLE" val="0"/>
  <p:tag name="KSO_WM_UNIT_TYPE" val="e"/>
  <p:tag name="KSO_WM_UNIT_INDEX" val="1"/>
  <p:tag name="KSO_WM_UNIT_ID" val="custom20191228_3*e*1"/>
  <p:tag name="KSO_WM_TEMPLATE_CATEGORY" val="custom"/>
  <p:tag name="KSO_WM_TEMPLATE_INDEX" val="20191228"/>
  <p:tag name="KSO_WM_UNIT_LAYERLEVEL" val="1"/>
  <p:tag name="KSO_WM_TAG_VERSION" val="1.0"/>
  <p:tag name="KSO_WM_BEAUTIFY_FLAG" val="#wm#"/>
  <p:tag name="KSO_WM_UNIT_PRESET_TEXT" val="/01"/>
  <p:tag name="KSO_WM_UNIT_NOCLEAR" val="0"/>
  <p:tag name="KSO_WM_UNIT_DIAGRAM_ISNUMVISUAL" val="0"/>
  <p:tag name="KSO_WM_UNIT_DIAGRAM_ISREFERUNIT" val="0"/>
  <p:tag name="KSO_WM_UNIT_COLOR_SCHEME_SHAPE_ID" val="9"/>
  <p:tag name="KSO_WM_UNIT_COLOR_SCHEME_PARENT_PAGE" val="0_3"/>
</p:tagLst>
</file>

<file path=ppt/tags/tag291.xml><?xml version="1.0" encoding="utf-8"?>
<p:tagLst xmlns:p="http://schemas.openxmlformats.org/presentationml/2006/main">
  <p:tag name="KSO_WM_SLIDE_ID" val="custom20191228_3"/>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91228"/>
  <p:tag name="KSO_WM_SLIDE_LAYOUT" val="a_b_e"/>
  <p:tag name="KSO_WM_SLIDE_LAYOUT_CNT" val="1_1_1"/>
  <p:tag name="KSO_WM_TEMPLATE_SUBCATEGORY" val="0"/>
  <p:tag name="KSO_WM_SLIDE_COLORSCHEME_VERSION" val="3.2"/>
</p:tagLst>
</file>

<file path=ppt/tags/tag29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9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9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9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9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9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9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99.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0.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01.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0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30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0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0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30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0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0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30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11.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12.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13.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1_1*ζ_h_d*1_2_1"/>
  <p:tag name="KSO_WM_TEMPLATE_CATEGORY" val="mixed"/>
  <p:tag name="KSO_WM_TEMPLATE_INDEX" val="20199731"/>
  <p:tag name="KSO_WM_UNIT_LAYERLEVEL" val="1_1_1"/>
  <p:tag name="KSO_WM_TAG_VERSION" val="1.0"/>
  <p:tag name="KSO_WM_BEAUTIFY_FLAG" val="#wm#"/>
  <p:tag name="KSO_WM_UNIT_FLASH_PICTURE_RATE" val="2"/>
</p:tagLst>
</file>

<file path=ppt/tags/tag314.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1_1*ζ_h_d*1_3_1"/>
  <p:tag name="KSO_WM_TEMPLATE_CATEGORY" val="mixed"/>
  <p:tag name="KSO_WM_TEMPLATE_INDEX" val="20199731"/>
  <p:tag name="KSO_WM_UNIT_LAYERLEVEL" val="1_1_1"/>
  <p:tag name="KSO_WM_TAG_VERSION" val="1.0"/>
  <p:tag name="KSO_WM_BEAUTIFY_FLAG" val="#wm#"/>
  <p:tag name="KSO_WM_UNIT_FLASH_PICTURE_RATE" val="2"/>
</p:tagLst>
</file>

<file path=ppt/tags/tag31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316.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1_1*ζ_h_d*1_1_1"/>
  <p:tag name="KSO_WM_TEMPLATE_CATEGORY" val="mixed"/>
  <p:tag name="KSO_WM_TEMPLATE_INDEX" val="20199731"/>
  <p:tag name="KSO_WM_UNIT_LAYERLEVEL" val="1_1_1"/>
  <p:tag name="KSO_WM_TAG_VERSION" val="1.0"/>
  <p:tag name="KSO_WM_BEAUTIFY_FLAG" val="#wm#"/>
  <p:tag name="KSO_WM_UNIT_FLASH_PICTURE_RATE" val="2"/>
</p:tagLst>
</file>

<file path=ppt/tags/tag317.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1"/>
  <p:tag name="KSO_WM_UNIT_ID" val="mixed20199731_1*ζ_i*1_1"/>
  <p:tag name="KSO_WM_TEMPLATE_CATEGORY" val="mixed"/>
  <p:tag name="KSO_WM_TEMPLATE_INDEX" val="20199731"/>
  <p:tag name="KSO_WM_UNIT_LAYERLEVEL" val="1_1"/>
  <p:tag name="KSO_WM_TAG_VERSION" val="1.0"/>
  <p:tag name="KSO_WM_BEAUTIFY_FLAG" val="#wm#"/>
  <p:tag name="KSO_WM_UNIT_SUBTYPE" val="f"/>
</p:tagLst>
</file>

<file path=ppt/tags/tag318.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2"/>
  <p:tag name="KSO_WM_UNIT_ID" val="mixed20199731_1*ζ_i*1_2"/>
  <p:tag name="KSO_WM_TEMPLATE_CATEGORY" val="mixed"/>
  <p:tag name="KSO_WM_TEMPLATE_INDEX" val="20199731"/>
  <p:tag name="KSO_WM_UNIT_LAYERLEVEL" val="1_1"/>
  <p:tag name="KSO_WM_TAG_VERSION" val="1.0"/>
  <p:tag name="KSO_WM_BEAUTIFY_FLAG" val="#wm#"/>
  <p:tag name="KSO_WM_UNIT_SUBTYPE" val="f"/>
</p:tagLst>
</file>

<file path=ppt/tags/tag319.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 name="KSO_WM_UNIT_FLASH_PICTURE_TYPE" val="0"/>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321.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22.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2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2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25.xml><?xml version="1.0" encoding="utf-8"?>
<p:tagLst xmlns:p="http://schemas.openxmlformats.org/presentationml/2006/main">
  <p:tag name="KSO_WM_UNIT_ISCONTENTSTITLE" val="0"/>
  <p:tag name="KSO_WM_UNIT_PRESET_TEXT" val="THANKS"/>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background20191704_4*a*1"/>
  <p:tag name="KSO_WM_TEMPLATE_CATEGORY" val="background"/>
  <p:tag name="KSO_WM_TEMPLATE_INDEX" val="20191704"/>
  <p:tag name="KSO_WM_UNIT_LAYERLEVEL" val="1"/>
  <p:tag name="KSO_WM_TAG_VERSION" val="1.0"/>
  <p:tag name="KSO_WM_BEAUTIFY_FLAG" val="#wm#"/>
</p:tagLst>
</file>

<file path=ppt/tags/tag326.xml><?xml version="1.0" encoding="utf-8"?>
<p:tagLst xmlns:p="http://schemas.openxmlformats.org/presentationml/2006/main">
  <p:tag name="KSO_WM_SLIDE_ID" val="background20191704_4"/>
  <p:tag name="KSO_WM_SLIDE_ITEM_CNT" val="0"/>
  <p:tag name="KSO_WM_SLIDE_INDEX" val="4"/>
  <p:tag name="KSO_WM_TAG_VERSION" val="1.0"/>
  <p:tag name="KSO_WM_BEAUTIFY_FLAG" val="#wm#"/>
  <p:tag name="KSO_WM_TEMPLATE_CATEGORY" val="background"/>
  <p:tag name="KSO_WM_TEMPLATE_INDEX" val="20191704"/>
  <p:tag name="KSO_WM_SLIDE_TYPE" val="endPage"/>
  <p:tag name="KSO_WM_SLIDE_SUBTYPE" val="pureTxt"/>
  <p:tag name="KSO_WM_SLIDE_LAYOUT" val="a"/>
  <p:tag name="KSO_WM_SLIDE_LAYOUT_CNT" val="1"/>
  <p:tag name="KSO_WM_SLIDE_COVER_PICTUREID" val="147465739"/>
  <p:tag name="KSO_WM_SLIDE_COVER_PICTURERESID" val="147465739"/>
  <p:tag name="KSO_WM_SLIDE_COVER_HASPICTURE" val="1"/>
</p:tagLst>
</file>

<file path=ppt/tags/tag327.xml><?xml version="1.0" encoding="utf-8"?>
<p:tagLst xmlns:p="http://schemas.openxmlformats.org/presentationml/2006/main">
  <p:tag name="KSO_WM_DOC_GUID" val="{3e67cea6-7174-4346-af5b-e35fe436da9c}"/>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4.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8.xml><?xml version="1.0" encoding="utf-8"?>
<p:tagLst xmlns:p="http://schemas.openxmlformats.org/presentationml/2006/main">
  <p:tag name="KSO_WM_TAG_VERSION" val="1.0"/>
  <p:tag name="KSO_WM_BEAUTIFY_FLAG" val="#wm#"/>
  <p:tag name="KSO_WM_TEMPLATE_CATEGORY" val="background"/>
  <p:tag name="KSO_WM_TEMPLATE_INDEX" val="20191704"/>
  <p:tag name="KSO_WM_TEMPLATE_THUMBS_INDEX" val="1、4"/>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1"/>
  <p:tag name="KSO_WM_UNIT_COLOR_SCHEME_PARENT_PAGE" val="2_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8"/>
  <p:tag name="KSO_WM_UNIT_COLOR_SCHEME_PARENT_PAGE" val="2_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9"/>
  <p:tag name="KSO_WM_UNIT_COLOR_SCHEME_PARENT_PAGE" val="2_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0"/>
  <p:tag name="KSO_WM_UNIT_COLOR_SCHEME_PARENT_PAGE" val="2_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2"/>
  <p:tag name="KSO_WM_UNIT_COLOR_SCHEME_PARENT_PAGE" val="2_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3"/>
  <p:tag name="KSO_WM_UNIT_COLOR_SCHEME_PARENT_PAGE" val="2_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60"/>
  <p:tag name="KSO_WM_UNIT_COLOR_SCHEME_PARENT_PAGE" val="2_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1"/>
  <p:tag name="KSO_WM_UNIT_COLOR_SCHEME_PARENT_PAGE" val="2_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2"/>
  <p:tag name="KSO_WM_UNIT_COLOR_SCHEME_PARENT_PAGE" val="2_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2"/>
  <p:tag name="KSO_WM_UNIT_COLOR_SCHEME_PARENT_PAGE" val="2_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3"/>
  <p:tag name="KSO_WM_UNIT_COLOR_SCHEME_PARENT_PAGE" val="2_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2"/>
  <p:tag name="KSO_WM_UNIT_COLOR_SCHEME_PARENT_PAGE" val="2_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3"/>
  <p:tag name="KSO_WM_UNIT_COLOR_SCHEME_PARENT_PAGE" val="2_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
  <p:tag name="KSO_WM_UNIT_COLOR_SCHEME_PARENT_PAGE" val="2_1"/>
</p:tagLst>
</file>

<file path=ppt/tags/tag93.xml><?xml version="1.0" encoding="utf-8"?>
<p:tagLst xmlns:p="http://schemas.openxmlformats.org/presentationml/2006/main">
  <p:tag name="KSO_WM_SLIDE_COLORSCHEME_VERSION" val="3.2"/>
  <p:tag name="KSO_WM_UNIT_COLOR_SCHEME_SHAPE_ID" val="5"/>
  <p:tag name="KSO_WM_UNIT_COLOR_SCHEME_PARENT_PAGE" val="2_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
  <p:tag name="KSO_WM_UNIT_COLOR_SCHEME_PARENT_PAGE" val="2_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
  <p:tag name="KSO_WM_UNIT_COLOR_SCHEME_PARENT_PAGE" val="2_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
  <p:tag name="KSO_WM_UNIT_COLOR_SCHEME_PARENT_PAGE" val="2_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
  <p:tag name="KSO_WM_UNIT_COLOR_SCHEME_PARENT_PAGE" val="2_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
  <p:tag name="KSO_WM_UNIT_COLOR_SCHEME_PARENT_PAGE" val="2_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
  <p:tag name="KSO_WM_UNIT_COLOR_SCHEME_PARENT_PAGE" val="2_2"/>
</p:tagLst>
</file>

<file path=ppt/theme/theme1.xml><?xml version="1.0" encoding="utf-8"?>
<a:theme xmlns:a="http://schemas.openxmlformats.org/drawingml/2006/main" name="1_Office 主题​​">
  <a:themeElements>
    <a:clrScheme name="background20191704">
      <a:dk1>
        <a:srgbClr val="000000"/>
      </a:dk1>
      <a:lt1>
        <a:srgbClr val="FFFFFF"/>
      </a:lt1>
      <a:dk2>
        <a:srgbClr val="000000"/>
      </a:dk2>
      <a:lt2>
        <a:srgbClr val="FFFFFF"/>
      </a:lt2>
      <a:accent1>
        <a:srgbClr val="F2F2F2"/>
      </a:accent1>
      <a:accent2>
        <a:srgbClr val="000000"/>
      </a:accent2>
      <a:accent3>
        <a:srgbClr val="595959"/>
      </a:accent3>
      <a:accent4>
        <a:srgbClr val="F2F2F2"/>
      </a:accent4>
      <a:accent5>
        <a:srgbClr val="000000"/>
      </a:accent5>
      <a:accent6>
        <a:srgbClr val="595959"/>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自定义 4">
      <a:dk1>
        <a:srgbClr val="000000"/>
      </a:dk1>
      <a:lt1>
        <a:srgbClr val="FFFFFF"/>
      </a:lt1>
      <a:dk2>
        <a:srgbClr val="768394"/>
      </a:dk2>
      <a:lt2>
        <a:srgbClr val="F0F0F0"/>
      </a:lt2>
      <a:accent1>
        <a:srgbClr val="768394"/>
      </a:accent1>
      <a:accent2>
        <a:srgbClr val="696161"/>
      </a:accent2>
      <a:accent3>
        <a:srgbClr val="6A6969"/>
      </a:accent3>
      <a:accent4>
        <a:srgbClr val="574F4E"/>
      </a:accent4>
      <a:accent5>
        <a:srgbClr val="515050"/>
      </a:accent5>
      <a:accent6>
        <a:srgbClr val="343434"/>
      </a:accent6>
      <a:hlink>
        <a:srgbClr val="4276AA"/>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4723</Words>
  <Application>WPS 演示</Application>
  <PresentationFormat>宽屏</PresentationFormat>
  <Paragraphs>316</Paragraphs>
  <Slides>37</Slides>
  <Notes>0</Notes>
  <HiddenSlides>0</HiddenSlides>
  <MMClips>0</MMClips>
  <ScaleCrop>false</ScaleCrop>
  <HeadingPairs>
    <vt:vector size="8" baseType="variant">
      <vt:variant>
        <vt:lpstr>已用的字体</vt:lpstr>
      </vt:variant>
      <vt:variant>
        <vt:i4>8</vt:i4>
      </vt:variant>
      <vt:variant>
        <vt:lpstr>主题</vt:lpstr>
      </vt:variant>
      <vt:variant>
        <vt:i4>2</vt:i4>
      </vt:variant>
      <vt:variant>
        <vt:lpstr>嵌入 OLE 服务器</vt:lpstr>
      </vt:variant>
      <vt:variant>
        <vt:i4>1</vt:i4>
      </vt:variant>
      <vt:variant>
        <vt:lpstr>幻灯片标题</vt:lpstr>
      </vt:variant>
      <vt:variant>
        <vt:i4>37</vt:i4>
      </vt:variant>
    </vt:vector>
  </HeadingPairs>
  <TitlesOfParts>
    <vt:vector size="48" baseType="lpstr">
      <vt:lpstr>Arial</vt:lpstr>
      <vt:lpstr>宋体</vt:lpstr>
      <vt:lpstr>Wingdings</vt:lpstr>
      <vt:lpstr>微软雅黑</vt:lpstr>
      <vt:lpstr>WPS-Bullets</vt:lpstr>
      <vt:lpstr>Arial Unicode MS</vt:lpstr>
      <vt:lpstr>Calibri</vt:lpstr>
      <vt:lpstr>Impact</vt:lpstr>
      <vt:lpstr>1_Office 主题​​</vt:lpstr>
      <vt:lpstr>2_Office 主题​​</vt:lpstr>
      <vt:lpstr>Visio.Drawing.15</vt:lpstr>
      <vt:lpstr>项目可行性分析报告（ISO标准）</vt:lpstr>
      <vt:lpstr>PowerPoint 演示文稿</vt:lpstr>
      <vt:lpstr>引言</vt:lpstr>
      <vt:lpstr>项目目的</vt:lpstr>
      <vt:lpstr>项目背景</vt:lpstr>
      <vt:lpstr>术语定义</vt:lpstr>
      <vt:lpstr>可行性研究前提</vt:lpstr>
      <vt:lpstr>PowerPoint 演示文稿</vt:lpstr>
      <vt:lpstr>PowerPoint 演示文稿</vt:lpstr>
      <vt:lpstr>1.软硬件运行环境</vt:lpstr>
      <vt:lpstr>2.法律和政策方面的限制</vt:lpstr>
      <vt:lpstr>3.经济方面的限制</vt:lpstr>
      <vt:lpstr>4.技术方面的实现和限制</vt:lpstr>
      <vt:lpstr>进行可行性研究的方法</vt:lpstr>
      <vt:lpstr>项目优势与劣势分析</vt:lpstr>
      <vt:lpstr>对所设计的网站的分析</vt:lpstr>
      <vt:lpstr>处理流程和数据流程</vt:lpstr>
      <vt:lpstr>工作负荷</vt:lpstr>
      <vt:lpstr>费用支出</vt:lpstr>
      <vt:lpstr>人员</vt:lpstr>
      <vt:lpstr>与现有类似网站的比较</vt:lpstr>
      <vt:lpstr>技术可行性分析</vt:lpstr>
      <vt:lpstr>单击此处添加标题</vt:lpstr>
      <vt:lpstr>方案一</vt:lpstr>
      <vt:lpstr>方案一</vt:lpstr>
      <vt:lpstr>网站编写的分析</vt:lpstr>
      <vt:lpstr>方案一</vt:lpstr>
      <vt:lpstr>方案二</vt:lpstr>
      <vt:lpstr>风险预估与解决策略</vt:lpstr>
      <vt:lpstr>风险预估</vt:lpstr>
      <vt:lpstr>解决策略</vt:lpstr>
      <vt:lpstr>参考资料</vt:lpstr>
      <vt:lpstr>PowerPoint 演示文稿</vt:lpstr>
      <vt:lpstr>PowerPoint 演示文稿</vt:lpstr>
      <vt:lpstr>小组分工</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MACHENIKE</dc:creator>
  <cp:lastModifiedBy>Flow~</cp:lastModifiedBy>
  <cp:revision>30</cp:revision>
  <dcterms:created xsi:type="dcterms:W3CDTF">2019-03-29T15:11:00Z</dcterms:created>
  <dcterms:modified xsi:type="dcterms:W3CDTF">2019-04-01T13:14:47Z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